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handoutMasterIdLst>
    <p:handoutMasterId r:id="rId4"/>
  </p:handoutMasterIdLst>
  <p:sldIdLst>
    <p:sldId id="256" r:id="rId2"/>
  </p:sldIdLst>
  <p:sldSz cx="29718000" cy="18745200"/>
  <p:notesSz cx="6797675" cy="9928225"/>
  <p:defaultTextStyle>
    <a:defPPr>
      <a:defRPr lang="en-US"/>
    </a:defPPr>
    <a:lvl1pPr marL="0" algn="l" defTabSz="267599" rtl="0" eaLnBrk="1" latinLnBrk="0" hangingPunct="1">
      <a:defRPr sz="1054" kern="1200">
        <a:solidFill>
          <a:schemeClr val="tx1"/>
        </a:solidFill>
        <a:latin typeface="+mn-lt"/>
        <a:ea typeface="+mn-ea"/>
        <a:cs typeface="+mn-cs"/>
      </a:defRPr>
    </a:lvl1pPr>
    <a:lvl2pPr marL="267599" algn="l" defTabSz="267599" rtl="0" eaLnBrk="1" latinLnBrk="0" hangingPunct="1">
      <a:defRPr sz="1054" kern="1200">
        <a:solidFill>
          <a:schemeClr val="tx1"/>
        </a:solidFill>
        <a:latin typeface="+mn-lt"/>
        <a:ea typeface="+mn-ea"/>
        <a:cs typeface="+mn-cs"/>
      </a:defRPr>
    </a:lvl2pPr>
    <a:lvl3pPr marL="535198" algn="l" defTabSz="267599" rtl="0" eaLnBrk="1" latinLnBrk="0" hangingPunct="1">
      <a:defRPr sz="1054" kern="1200">
        <a:solidFill>
          <a:schemeClr val="tx1"/>
        </a:solidFill>
        <a:latin typeface="+mn-lt"/>
        <a:ea typeface="+mn-ea"/>
        <a:cs typeface="+mn-cs"/>
      </a:defRPr>
    </a:lvl3pPr>
    <a:lvl4pPr marL="802797" algn="l" defTabSz="267599" rtl="0" eaLnBrk="1" latinLnBrk="0" hangingPunct="1">
      <a:defRPr sz="1054" kern="1200">
        <a:solidFill>
          <a:schemeClr val="tx1"/>
        </a:solidFill>
        <a:latin typeface="+mn-lt"/>
        <a:ea typeface="+mn-ea"/>
        <a:cs typeface="+mn-cs"/>
      </a:defRPr>
    </a:lvl4pPr>
    <a:lvl5pPr marL="1070397" algn="l" defTabSz="267599" rtl="0" eaLnBrk="1" latinLnBrk="0" hangingPunct="1">
      <a:defRPr sz="1054" kern="1200">
        <a:solidFill>
          <a:schemeClr val="tx1"/>
        </a:solidFill>
        <a:latin typeface="+mn-lt"/>
        <a:ea typeface="+mn-ea"/>
        <a:cs typeface="+mn-cs"/>
      </a:defRPr>
    </a:lvl5pPr>
    <a:lvl6pPr marL="1337996" algn="l" defTabSz="267599" rtl="0" eaLnBrk="1" latinLnBrk="0" hangingPunct="1">
      <a:defRPr sz="1054" kern="1200">
        <a:solidFill>
          <a:schemeClr val="tx1"/>
        </a:solidFill>
        <a:latin typeface="+mn-lt"/>
        <a:ea typeface="+mn-ea"/>
        <a:cs typeface="+mn-cs"/>
      </a:defRPr>
    </a:lvl6pPr>
    <a:lvl7pPr marL="1605595" algn="l" defTabSz="267599" rtl="0" eaLnBrk="1" latinLnBrk="0" hangingPunct="1">
      <a:defRPr sz="1054" kern="1200">
        <a:solidFill>
          <a:schemeClr val="tx1"/>
        </a:solidFill>
        <a:latin typeface="+mn-lt"/>
        <a:ea typeface="+mn-ea"/>
        <a:cs typeface="+mn-cs"/>
      </a:defRPr>
    </a:lvl7pPr>
    <a:lvl8pPr marL="1873194" algn="l" defTabSz="267599" rtl="0" eaLnBrk="1" latinLnBrk="0" hangingPunct="1">
      <a:defRPr sz="1054" kern="1200">
        <a:solidFill>
          <a:schemeClr val="tx1"/>
        </a:solidFill>
        <a:latin typeface="+mn-lt"/>
        <a:ea typeface="+mn-ea"/>
        <a:cs typeface="+mn-cs"/>
      </a:defRPr>
    </a:lvl8pPr>
    <a:lvl9pPr marL="2140793" algn="l" defTabSz="267599" rtl="0" eaLnBrk="1" latinLnBrk="0" hangingPunct="1">
      <a:defRPr sz="1054"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2B30"/>
    <a:srgbClr val="7094AA"/>
    <a:srgbClr val="0E1B4F"/>
    <a:srgbClr val="9A0000"/>
    <a:srgbClr val="2F458C"/>
    <a:srgbClr val="E0243A"/>
    <a:srgbClr val="253D87"/>
    <a:srgbClr val="273E88"/>
    <a:srgbClr val="27269B"/>
    <a:srgbClr val="F832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autoAdjust="0"/>
    <p:restoredTop sz="94660"/>
  </p:normalViewPr>
  <p:slideViewPr>
    <p:cSldViewPr snapToGrid="0">
      <p:cViewPr>
        <p:scale>
          <a:sx n="66" d="100"/>
          <a:sy n="66" d="100"/>
        </p:scale>
        <p:origin x="-7758" y="-3720"/>
      </p:cViewPr>
      <p:guideLst/>
    </p:cSldViewPr>
  </p:slideViewPr>
  <p:notesTextViewPr>
    <p:cViewPr>
      <p:scale>
        <a:sx n="1" d="1"/>
        <a:sy n="1" d="1"/>
      </p:scale>
      <p:origin x="0" y="0"/>
    </p:cViewPr>
  </p:notesTextViewPr>
  <p:notesViewPr>
    <p:cSldViewPr snapToGrid="0">
      <p:cViewPr varScale="1">
        <p:scale>
          <a:sx n="84" d="100"/>
          <a:sy n="84" d="100"/>
        </p:scale>
        <p:origin x="4616" y="21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5A266DE-436C-8431-291E-C34539D51C43}"/>
              </a:ext>
            </a:extLst>
          </p:cNvPr>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BEAA8390-154C-47D3-CADA-48700FF14CBB}"/>
              </a:ext>
            </a:extLst>
          </p:cNvPr>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0BE5E9C8-D788-E94F-A42F-E365931D5DE2}" type="datetimeFigureOut">
              <a:rPr lang="en-US" smtClean="0"/>
              <a:t>10/2/2025</a:t>
            </a:fld>
            <a:endParaRPr lang="en-US"/>
          </a:p>
        </p:txBody>
      </p:sp>
      <p:sp>
        <p:nvSpPr>
          <p:cNvPr id="4" name="Footer Placeholder 3">
            <a:extLst>
              <a:ext uri="{FF2B5EF4-FFF2-40B4-BE49-F238E27FC236}">
                <a16:creationId xmlns:a16="http://schemas.microsoft.com/office/drawing/2014/main" id="{FDE0A200-C0F6-15D3-7F36-CFC9D546D67D}"/>
              </a:ext>
            </a:extLst>
          </p:cNvPr>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A673F42D-ADD7-2527-5A3D-69A44474748F}"/>
              </a:ext>
            </a:extLst>
          </p:cNvPr>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ADEC59D6-3087-9545-9DD0-E2189FCBB231}" type="slidenum">
              <a:rPr lang="en-US" smtClean="0"/>
              <a:t>‹#›</a:t>
            </a:fld>
            <a:endParaRPr lang="en-US"/>
          </a:p>
        </p:txBody>
      </p:sp>
    </p:spTree>
    <p:extLst>
      <p:ext uri="{BB962C8B-B14F-4D97-AF65-F5344CB8AC3E}">
        <p14:creationId xmlns:p14="http://schemas.microsoft.com/office/powerpoint/2010/main" val="1815942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BE535EF3-E65C-47BE-BC63-FF40F9DE5C40}" type="datetimeFigureOut">
              <a:rPr lang="es-ES" smtClean="0"/>
              <a:t>02/10/2025</a:t>
            </a:fld>
            <a:endParaRPr lang="es-ES"/>
          </a:p>
        </p:txBody>
      </p:sp>
      <p:sp>
        <p:nvSpPr>
          <p:cNvPr id="4" name="Marcador de imagen de diapositiva 3"/>
          <p:cNvSpPr>
            <a:spLocks noGrp="1" noRot="1" noChangeAspect="1"/>
          </p:cNvSpPr>
          <p:nvPr>
            <p:ph type="sldImg" idx="2"/>
          </p:nvPr>
        </p:nvSpPr>
        <p:spPr>
          <a:xfrm>
            <a:off x="744538" y="1241425"/>
            <a:ext cx="5308600" cy="3349625"/>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6C9CC122-05E5-4410-8D7A-E257A4CF305A}" type="slidenum">
              <a:rPr lang="es-ES" smtClean="0"/>
              <a:t>‹#›</a:t>
            </a:fld>
            <a:endParaRPr lang="es-ES"/>
          </a:p>
        </p:txBody>
      </p:sp>
    </p:spTree>
    <p:extLst>
      <p:ext uri="{BB962C8B-B14F-4D97-AF65-F5344CB8AC3E}">
        <p14:creationId xmlns:p14="http://schemas.microsoft.com/office/powerpoint/2010/main" val="1140654222"/>
      </p:ext>
    </p:extLst>
  </p:cSld>
  <p:clrMap bg1="lt1" tx1="dk1" bg2="lt2" tx2="dk2" accent1="accent1" accent2="accent2" accent3="accent3" accent4="accent4" accent5="accent5" accent6="accent6" hlink="hlink" folHlink="folHlink"/>
  <p:notesStyle>
    <a:lvl1pPr marL="0" algn="l" defTabSz="535198" rtl="0" eaLnBrk="1" latinLnBrk="0" hangingPunct="1">
      <a:defRPr sz="702" kern="1200">
        <a:solidFill>
          <a:schemeClr val="tx1"/>
        </a:solidFill>
        <a:latin typeface="+mn-lt"/>
        <a:ea typeface="+mn-ea"/>
        <a:cs typeface="+mn-cs"/>
      </a:defRPr>
    </a:lvl1pPr>
    <a:lvl2pPr marL="267599" algn="l" defTabSz="535198" rtl="0" eaLnBrk="1" latinLnBrk="0" hangingPunct="1">
      <a:defRPr sz="702" kern="1200">
        <a:solidFill>
          <a:schemeClr val="tx1"/>
        </a:solidFill>
        <a:latin typeface="+mn-lt"/>
        <a:ea typeface="+mn-ea"/>
        <a:cs typeface="+mn-cs"/>
      </a:defRPr>
    </a:lvl2pPr>
    <a:lvl3pPr marL="535198" algn="l" defTabSz="535198" rtl="0" eaLnBrk="1" latinLnBrk="0" hangingPunct="1">
      <a:defRPr sz="702" kern="1200">
        <a:solidFill>
          <a:schemeClr val="tx1"/>
        </a:solidFill>
        <a:latin typeface="+mn-lt"/>
        <a:ea typeface="+mn-ea"/>
        <a:cs typeface="+mn-cs"/>
      </a:defRPr>
    </a:lvl3pPr>
    <a:lvl4pPr marL="802797" algn="l" defTabSz="535198" rtl="0" eaLnBrk="1" latinLnBrk="0" hangingPunct="1">
      <a:defRPr sz="702" kern="1200">
        <a:solidFill>
          <a:schemeClr val="tx1"/>
        </a:solidFill>
        <a:latin typeface="+mn-lt"/>
        <a:ea typeface="+mn-ea"/>
        <a:cs typeface="+mn-cs"/>
      </a:defRPr>
    </a:lvl4pPr>
    <a:lvl5pPr marL="1070397" algn="l" defTabSz="535198" rtl="0" eaLnBrk="1" latinLnBrk="0" hangingPunct="1">
      <a:defRPr sz="702" kern="1200">
        <a:solidFill>
          <a:schemeClr val="tx1"/>
        </a:solidFill>
        <a:latin typeface="+mn-lt"/>
        <a:ea typeface="+mn-ea"/>
        <a:cs typeface="+mn-cs"/>
      </a:defRPr>
    </a:lvl5pPr>
    <a:lvl6pPr marL="1337996" algn="l" defTabSz="535198" rtl="0" eaLnBrk="1" latinLnBrk="0" hangingPunct="1">
      <a:defRPr sz="702" kern="1200">
        <a:solidFill>
          <a:schemeClr val="tx1"/>
        </a:solidFill>
        <a:latin typeface="+mn-lt"/>
        <a:ea typeface="+mn-ea"/>
        <a:cs typeface="+mn-cs"/>
      </a:defRPr>
    </a:lvl6pPr>
    <a:lvl7pPr marL="1605595" algn="l" defTabSz="535198" rtl="0" eaLnBrk="1" latinLnBrk="0" hangingPunct="1">
      <a:defRPr sz="702" kern="1200">
        <a:solidFill>
          <a:schemeClr val="tx1"/>
        </a:solidFill>
        <a:latin typeface="+mn-lt"/>
        <a:ea typeface="+mn-ea"/>
        <a:cs typeface="+mn-cs"/>
      </a:defRPr>
    </a:lvl7pPr>
    <a:lvl8pPr marL="1873194" algn="l" defTabSz="535198" rtl="0" eaLnBrk="1" latinLnBrk="0" hangingPunct="1">
      <a:defRPr sz="702" kern="1200">
        <a:solidFill>
          <a:schemeClr val="tx1"/>
        </a:solidFill>
        <a:latin typeface="+mn-lt"/>
        <a:ea typeface="+mn-ea"/>
        <a:cs typeface="+mn-cs"/>
      </a:defRPr>
    </a:lvl8pPr>
    <a:lvl9pPr marL="2140793" algn="l" defTabSz="535198" rtl="0" eaLnBrk="1" latinLnBrk="0" hangingPunct="1">
      <a:defRPr sz="702"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hyperlink" Target="https://adasitecompliance.com/accessible-font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33906B8-622A-428E-BD34-157CA5B2577F}" type="datetimeFigureOut">
              <a:rPr lang="es-ES" smtClean="0"/>
              <a:t>02/10/2025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140326F-0250-41D1-BC86-0FDEA431AF45}" type="slidenum">
              <a:rPr lang="es-ES" smtClean="0"/>
              <a:t>‹#›</a:t>
            </a:fld>
            <a:endParaRPr lang="es-ES"/>
          </a:p>
        </p:txBody>
      </p:sp>
      <p:sp>
        <p:nvSpPr>
          <p:cNvPr id="8" name="Rectángulo 7">
            <a:extLst>
              <a:ext uri="{FF2B5EF4-FFF2-40B4-BE49-F238E27FC236}">
                <a16:creationId xmlns:a16="http://schemas.microsoft.com/office/drawing/2014/main" id="{9CC35ABC-6FEF-4D71-8029-A8138956DA92}"/>
              </a:ext>
            </a:extLst>
          </p:cNvPr>
          <p:cNvSpPr/>
          <p:nvPr userDrawn="1"/>
        </p:nvSpPr>
        <p:spPr>
          <a:xfrm rot="16200000">
            <a:off x="24997660" y="8247500"/>
            <a:ext cx="12659174" cy="1071832"/>
          </a:xfrm>
          <a:prstGeom prst="rect">
            <a:avLst/>
          </a:prstGeom>
          <a:noFill/>
          <a:ln>
            <a:noFill/>
          </a:ln>
        </p:spPr>
        <p:txBody>
          <a:bodyPr wrap="square">
            <a:spAutoFit/>
          </a:bodyPr>
          <a:lstStyle/>
          <a:p>
            <a:pPr algn="ctr"/>
            <a:r>
              <a:rPr lang="en-US" sz="6365" b="1" cap="all" dirty="0">
                <a:solidFill>
                  <a:schemeClr val="bg2">
                    <a:lumMod val="90000"/>
                  </a:schemeClr>
                </a:solidFill>
                <a:latin typeface="Arial Black" panose="020B0A04020102020204" pitchFamily="34" charset="0"/>
                <a:cs typeface="Arial" panose="020B0604020202020204" pitchFamily="34" charset="0"/>
              </a:rPr>
              <a:t>Non-USABLE area</a:t>
            </a:r>
            <a:endParaRPr lang="es-ES" sz="6365" b="1" dirty="0">
              <a:solidFill>
                <a:schemeClr val="bg2">
                  <a:lumMod val="90000"/>
                </a:schemeClr>
              </a:solidFill>
              <a:latin typeface="Arial Black" panose="020B0A04020102020204" pitchFamily="34" charset="0"/>
              <a:cs typeface="Arial" panose="020B0604020202020204" pitchFamily="34" charset="0"/>
            </a:endParaRPr>
          </a:p>
        </p:txBody>
      </p:sp>
      <p:sp>
        <p:nvSpPr>
          <p:cNvPr id="9" name="Rectángulo 8">
            <a:extLst>
              <a:ext uri="{FF2B5EF4-FFF2-40B4-BE49-F238E27FC236}">
                <a16:creationId xmlns:a16="http://schemas.microsoft.com/office/drawing/2014/main" id="{E4B4404B-1C84-4032-BD33-D3E562CAFFB8}"/>
              </a:ext>
            </a:extLst>
          </p:cNvPr>
          <p:cNvSpPr/>
          <p:nvPr userDrawn="1"/>
        </p:nvSpPr>
        <p:spPr>
          <a:xfrm>
            <a:off x="-314516" y="-1857181"/>
            <a:ext cx="30032516" cy="1071832"/>
          </a:xfrm>
          <a:prstGeom prst="rect">
            <a:avLst/>
          </a:prstGeom>
          <a:noFill/>
          <a:ln>
            <a:noFill/>
          </a:ln>
        </p:spPr>
        <p:txBody>
          <a:bodyPr wrap="square">
            <a:spAutoFit/>
          </a:bodyPr>
          <a:lstStyle/>
          <a:p>
            <a:pPr algn="ctr"/>
            <a:r>
              <a:rPr lang="en-US" sz="6365" b="1" cap="all" dirty="0">
                <a:solidFill>
                  <a:schemeClr val="bg2">
                    <a:lumMod val="90000"/>
                  </a:schemeClr>
                </a:solidFill>
                <a:latin typeface="Arial Black" panose="020B0A04020102020204" pitchFamily="34" charset="0"/>
                <a:cs typeface="Arial" panose="020B0604020202020204" pitchFamily="34" charset="0"/>
              </a:rPr>
              <a:t>Non-USABLE area</a:t>
            </a:r>
            <a:endParaRPr lang="es-ES" sz="6365" b="1" dirty="0">
              <a:solidFill>
                <a:schemeClr val="bg2">
                  <a:lumMod val="90000"/>
                </a:schemeClr>
              </a:solidFill>
              <a:latin typeface="Arial Black" panose="020B0A04020102020204" pitchFamily="34" charset="0"/>
              <a:cs typeface="Arial" panose="020B0604020202020204" pitchFamily="34" charset="0"/>
            </a:endParaRPr>
          </a:p>
        </p:txBody>
      </p:sp>
      <p:sp>
        <p:nvSpPr>
          <p:cNvPr id="10" name="Rectángulo 9">
            <a:extLst>
              <a:ext uri="{FF2B5EF4-FFF2-40B4-BE49-F238E27FC236}">
                <a16:creationId xmlns:a16="http://schemas.microsoft.com/office/drawing/2014/main" id="{3D585D6E-7401-46AC-AA67-9557FB934830}"/>
              </a:ext>
            </a:extLst>
          </p:cNvPr>
          <p:cNvSpPr/>
          <p:nvPr userDrawn="1"/>
        </p:nvSpPr>
        <p:spPr>
          <a:xfrm>
            <a:off x="-169761" y="19783069"/>
            <a:ext cx="30032516" cy="1071832"/>
          </a:xfrm>
          <a:prstGeom prst="rect">
            <a:avLst/>
          </a:prstGeom>
          <a:noFill/>
          <a:ln>
            <a:noFill/>
          </a:ln>
        </p:spPr>
        <p:txBody>
          <a:bodyPr wrap="square">
            <a:spAutoFit/>
          </a:bodyPr>
          <a:lstStyle/>
          <a:p>
            <a:pPr algn="ctr"/>
            <a:r>
              <a:rPr lang="en-US" sz="6365" b="1" cap="all" dirty="0">
                <a:solidFill>
                  <a:schemeClr val="bg2">
                    <a:lumMod val="90000"/>
                  </a:schemeClr>
                </a:solidFill>
                <a:latin typeface="Arial Black" panose="020B0A04020102020204" pitchFamily="34" charset="0"/>
                <a:cs typeface="Arial" panose="020B0604020202020204" pitchFamily="34" charset="0"/>
              </a:rPr>
              <a:t>Non-</a:t>
            </a:r>
            <a:r>
              <a:rPr lang="en-US" sz="6365" b="1" cap="all" dirty="0" err="1">
                <a:solidFill>
                  <a:schemeClr val="bg2">
                    <a:lumMod val="90000"/>
                  </a:schemeClr>
                </a:solidFill>
                <a:latin typeface="Arial Black" panose="020B0A04020102020204" pitchFamily="34" charset="0"/>
                <a:cs typeface="Arial" panose="020B0604020202020204" pitchFamily="34" charset="0"/>
              </a:rPr>
              <a:t>USable</a:t>
            </a:r>
            <a:r>
              <a:rPr lang="en-US" sz="6365" b="1" cap="all" dirty="0">
                <a:solidFill>
                  <a:schemeClr val="bg2">
                    <a:lumMod val="90000"/>
                  </a:schemeClr>
                </a:solidFill>
                <a:latin typeface="Arial Black" panose="020B0A04020102020204" pitchFamily="34" charset="0"/>
                <a:cs typeface="Arial" panose="020B0604020202020204" pitchFamily="34" charset="0"/>
              </a:rPr>
              <a:t> area</a:t>
            </a:r>
            <a:endParaRPr lang="es-ES" sz="6365" b="1" dirty="0">
              <a:solidFill>
                <a:schemeClr val="bg2">
                  <a:lumMod val="90000"/>
                </a:schemeClr>
              </a:solidFill>
              <a:latin typeface="Arial Black" panose="020B0A04020102020204" pitchFamily="34" charset="0"/>
              <a:cs typeface="Arial" panose="020B0604020202020204" pitchFamily="34" charset="0"/>
            </a:endParaRPr>
          </a:p>
        </p:txBody>
      </p:sp>
      <p:sp>
        <p:nvSpPr>
          <p:cNvPr id="11" name="Rectángulo 10">
            <a:extLst>
              <a:ext uri="{FF2B5EF4-FFF2-40B4-BE49-F238E27FC236}">
                <a16:creationId xmlns:a16="http://schemas.microsoft.com/office/drawing/2014/main" id="{570C4747-BA59-44E7-8B72-3C4B22EE2118}"/>
              </a:ext>
            </a:extLst>
          </p:cNvPr>
          <p:cNvSpPr/>
          <p:nvPr userDrawn="1"/>
        </p:nvSpPr>
        <p:spPr>
          <a:xfrm rot="16200000">
            <a:off x="-7900456" y="8247500"/>
            <a:ext cx="12659174" cy="1071832"/>
          </a:xfrm>
          <a:prstGeom prst="rect">
            <a:avLst/>
          </a:prstGeom>
          <a:noFill/>
          <a:ln>
            <a:noFill/>
          </a:ln>
        </p:spPr>
        <p:txBody>
          <a:bodyPr wrap="square">
            <a:spAutoFit/>
          </a:bodyPr>
          <a:lstStyle/>
          <a:p>
            <a:pPr algn="ctr"/>
            <a:r>
              <a:rPr lang="en-US" sz="6365" b="1" cap="all" dirty="0">
                <a:solidFill>
                  <a:schemeClr val="bg2">
                    <a:lumMod val="90000"/>
                  </a:schemeClr>
                </a:solidFill>
                <a:latin typeface="Arial Black" panose="020B0A04020102020204" pitchFamily="34" charset="0"/>
                <a:cs typeface="Arial" panose="020B0604020202020204" pitchFamily="34" charset="0"/>
              </a:rPr>
              <a:t>Non-USABLE area</a:t>
            </a:r>
            <a:endParaRPr lang="es-ES" sz="6365" b="1" dirty="0">
              <a:solidFill>
                <a:schemeClr val="bg2">
                  <a:lumMod val="90000"/>
                </a:schemeClr>
              </a:solidFill>
              <a:latin typeface="Arial Black" panose="020B0A040201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EB7859AF-C1E1-B40C-6520-D6459FAEBBD8}"/>
              </a:ext>
            </a:extLst>
          </p:cNvPr>
          <p:cNvSpPr/>
          <p:nvPr userDrawn="1"/>
        </p:nvSpPr>
        <p:spPr>
          <a:xfrm>
            <a:off x="32548839" y="0"/>
            <a:ext cx="9279706" cy="1919249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10"/>
          </a:p>
        </p:txBody>
      </p:sp>
      <p:sp>
        <p:nvSpPr>
          <p:cNvPr id="7" name="TextBox 6">
            <a:extLst>
              <a:ext uri="{FF2B5EF4-FFF2-40B4-BE49-F238E27FC236}">
                <a16:creationId xmlns:a16="http://schemas.microsoft.com/office/drawing/2014/main" id="{D022D40F-E61B-B382-2202-2FF6FBE4BAF2}"/>
              </a:ext>
            </a:extLst>
          </p:cNvPr>
          <p:cNvSpPr txBox="1"/>
          <p:nvPr userDrawn="1"/>
        </p:nvSpPr>
        <p:spPr>
          <a:xfrm>
            <a:off x="33125287" y="429790"/>
            <a:ext cx="8322515" cy="19177558"/>
          </a:xfrm>
          <a:prstGeom prst="rect">
            <a:avLst/>
          </a:prstGeom>
          <a:noFill/>
        </p:spPr>
        <p:txBody>
          <a:bodyPr wrap="square" rtlCol="0">
            <a:spAutoFit/>
          </a:bodyPr>
          <a:lstStyle/>
          <a:p>
            <a:pPr marL="0" marR="0">
              <a:lnSpc>
                <a:spcPct val="107000"/>
              </a:lnSpc>
              <a:spcAft>
                <a:spcPts val="463"/>
              </a:spcAft>
            </a:pPr>
            <a:r>
              <a:rPr lang="en-US" sz="2000" b="1" kern="100" baseline="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CREATION INSTRUCTIONS</a:t>
            </a:r>
          </a:p>
          <a:p>
            <a:pPr marL="0" marR="0">
              <a:lnSpc>
                <a:spcPct val="107000"/>
              </a:lnSpc>
              <a:spcAft>
                <a:spcPts val="463"/>
              </a:spcAft>
            </a:pPr>
            <a:r>
              <a:rPr lang="en-US" sz="1500" b="1" kern="100" baseline="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Use of the Tandem Meetings Poster Template is optional. Poster Presenters who opt to use a different template must adhere to the poster creation guidelines on the Poster Resource Page - </a:t>
            </a:r>
            <a:r>
              <a:rPr lang="en-US" sz="1500" kern="100" baseline="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https://</a:t>
            </a:r>
            <a:r>
              <a:rPr lang="en-US" sz="1500" kern="100" baseline="0" dirty="0" err="1">
                <a:solidFill>
                  <a:schemeClr val="bg1"/>
                </a:solidFill>
                <a:effectLst/>
                <a:latin typeface="Aptos" panose="020B0004020202020204" pitchFamily="34" charset="0"/>
                <a:ea typeface="Aptos" panose="020B0004020202020204" pitchFamily="34" charset="0"/>
                <a:cs typeface="Times New Roman" panose="02020603050405020304" pitchFamily="18" charset="0"/>
              </a:rPr>
              <a:t>www.tandemmeetings.com</a:t>
            </a:r>
            <a:r>
              <a:rPr lang="en-US" sz="1500" kern="100" baseline="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/Abstracts/Poster-Abstract-Resources</a:t>
            </a:r>
          </a:p>
          <a:p>
            <a:pPr marL="0" marR="0">
              <a:lnSpc>
                <a:spcPct val="107000"/>
              </a:lnSpc>
              <a:spcAft>
                <a:spcPts val="463"/>
              </a:spcAft>
            </a:pPr>
            <a:endParaRPr lang="en-US" sz="1500" b="1" kern="100" baseline="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463"/>
              </a:spcAft>
            </a:pPr>
            <a:r>
              <a:rPr lang="en-US" sz="1500" b="1" i="0" baseline="0" dirty="0">
                <a:solidFill>
                  <a:schemeClr val="bg1"/>
                </a:solidFill>
                <a:effectLst/>
                <a:latin typeface="adobe-clean"/>
              </a:rPr>
              <a:t>DIMENSIONS</a:t>
            </a:r>
            <a:br>
              <a:rPr lang="en-US" sz="1500" baseline="0" dirty="0">
                <a:solidFill>
                  <a:schemeClr val="bg1"/>
                </a:solidFill>
              </a:rPr>
            </a:br>
            <a:r>
              <a:rPr lang="en-US" sz="1500" b="0" i="0" baseline="0" dirty="0">
                <a:solidFill>
                  <a:schemeClr val="bg1"/>
                </a:solidFill>
                <a:effectLst/>
                <a:latin typeface="adobe-clean"/>
              </a:rPr>
              <a:t>The poster size must be </a:t>
            </a:r>
            <a:r>
              <a:rPr lang="en-US" sz="1500" b="1" i="0" baseline="0" dirty="0">
                <a:solidFill>
                  <a:schemeClr val="bg1"/>
                </a:solidFill>
                <a:effectLst/>
                <a:latin typeface="adobe-clean"/>
              </a:rPr>
              <a:t>equal to or less than 65 inches wide by 41 inches tall </a:t>
            </a:r>
            <a:r>
              <a:rPr lang="en-US" sz="1500" b="0" i="0" baseline="0" dirty="0">
                <a:solidFill>
                  <a:schemeClr val="bg1"/>
                </a:solidFill>
                <a:effectLst/>
                <a:latin typeface="adobe-clean"/>
              </a:rPr>
              <a:t>(165 centimeters wide by 104 centimeters tall). Any other dimensions </a:t>
            </a:r>
            <a:r>
              <a:rPr lang="en-US" sz="1500" b="1" i="0" baseline="0" dirty="0">
                <a:solidFill>
                  <a:schemeClr val="bg1"/>
                </a:solidFill>
                <a:effectLst/>
                <a:latin typeface="adobe-clean"/>
              </a:rPr>
              <a:t>are not permissible</a:t>
            </a:r>
            <a:r>
              <a:rPr lang="en-US" sz="1500" b="0" i="0" baseline="0" dirty="0">
                <a:solidFill>
                  <a:schemeClr val="bg1"/>
                </a:solidFill>
                <a:effectLst/>
                <a:latin typeface="adobe-clean"/>
              </a:rPr>
              <a:t>. Specific organization/institution templates are permitted as long as they meet the dimension requirements.</a:t>
            </a:r>
            <a:br>
              <a:rPr lang="en-US" sz="1500" baseline="0" dirty="0">
                <a:solidFill>
                  <a:schemeClr val="bg1"/>
                </a:solidFill>
              </a:rPr>
            </a:br>
            <a:br>
              <a:rPr lang="en-US" sz="1500" baseline="0" dirty="0">
                <a:solidFill>
                  <a:schemeClr val="bg1"/>
                </a:solidFill>
              </a:rPr>
            </a:br>
            <a:r>
              <a:rPr lang="en-US" sz="1500" b="1" i="0" baseline="0" dirty="0">
                <a:solidFill>
                  <a:schemeClr val="bg1"/>
                </a:solidFill>
                <a:effectLst/>
                <a:latin typeface="adobe-clean"/>
              </a:rPr>
              <a:t>PRINTING</a:t>
            </a:r>
            <a:br>
              <a:rPr lang="en-US" sz="1500" baseline="0" dirty="0">
                <a:solidFill>
                  <a:schemeClr val="bg1"/>
                </a:solidFill>
              </a:rPr>
            </a:br>
            <a:r>
              <a:rPr lang="en-US" sz="1500" b="0" i="0" baseline="0" dirty="0">
                <a:solidFill>
                  <a:schemeClr val="bg1"/>
                </a:solidFill>
                <a:effectLst/>
                <a:latin typeface="adobe-clean"/>
              </a:rPr>
              <a:t>You can either save this PPT or export it as PDF to print your poster. PowerPoint has a maximum page size limit of 56x56 inches. The only way to print a poster larger than 56 inches is to create a page half the size of the final poster. This template is 32.5x20.5 inches, which is half of the recommended size for posters (65x41 inches). Printing your poster at 200% will result in a 65x41 inch poster.</a:t>
            </a:r>
            <a:br>
              <a:rPr lang="en-US" sz="1500" baseline="0" dirty="0">
                <a:solidFill>
                  <a:schemeClr val="bg1"/>
                </a:solidFill>
              </a:rPr>
            </a:br>
            <a:br>
              <a:rPr lang="en-US" sz="1500" baseline="0" dirty="0">
                <a:solidFill>
                  <a:schemeClr val="bg1"/>
                </a:solidFill>
              </a:rPr>
            </a:br>
            <a:r>
              <a:rPr lang="en-US" sz="1500" b="0" i="0" baseline="0" dirty="0">
                <a:solidFill>
                  <a:schemeClr val="bg1"/>
                </a:solidFill>
                <a:effectLst/>
                <a:latin typeface="adobe-clean"/>
              </a:rPr>
              <a:t>It is also important to note that anything you add to the poster will be printed at 200%. A 20pt font will result in a 40pt printed font, etc. Zoom into 200% magnification to check the quality of your images. If they look good at 200%, they will print well on the final poster. Poster presenters are responsible for printing, bringing, setting up and taking down their poster.</a:t>
            </a:r>
          </a:p>
          <a:p>
            <a:pPr marL="0" marR="0" lvl="0" indent="0" algn="l" defTabSz="267599" rtl="0" eaLnBrk="1" fontAlgn="auto" latinLnBrk="0" hangingPunct="1">
              <a:lnSpc>
                <a:spcPct val="107000"/>
              </a:lnSpc>
              <a:spcBef>
                <a:spcPts val="0"/>
              </a:spcBef>
              <a:spcAft>
                <a:spcPts val="463"/>
              </a:spcAft>
              <a:buClrTx/>
              <a:buSzTx/>
              <a:buFontTx/>
              <a:buNone/>
              <a:tabLst/>
              <a:defRPr/>
            </a:pPr>
            <a:endParaRPr lang="en-US" sz="15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267599" rtl="0" eaLnBrk="1" fontAlgn="auto" latinLnBrk="0" hangingPunct="1">
              <a:lnSpc>
                <a:spcPct val="107000"/>
              </a:lnSpc>
              <a:spcBef>
                <a:spcPts val="0"/>
              </a:spcBef>
              <a:spcAft>
                <a:spcPts val="463"/>
              </a:spcAft>
              <a:buClrTx/>
              <a:buSzTx/>
              <a:buFontTx/>
              <a:buNone/>
              <a:tabLst/>
              <a:defRPr/>
            </a:pPr>
            <a:r>
              <a:rPr lang="en-US" sz="15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Poster </a:t>
            </a:r>
            <a:r>
              <a:rPr lang="en-US" sz="15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presenters are responsible for printing, bringing, setting up and taking down their poster. </a:t>
            </a:r>
            <a:endParaRPr lang="en-US" sz="1500" b="0" i="0" dirty="0">
              <a:solidFill>
                <a:srgbClr val="222222"/>
              </a:solidFill>
              <a:effectLst/>
              <a:latin typeface="adobe-clean"/>
            </a:endParaRPr>
          </a:p>
          <a:p>
            <a:pPr marL="0" marR="0">
              <a:lnSpc>
                <a:spcPct val="107000"/>
              </a:lnSpc>
              <a:spcAft>
                <a:spcPts val="463"/>
              </a:spcAft>
            </a:pPr>
            <a:endParaRPr lang="en-US" sz="1500" b="0" i="0" kern="100" dirty="0">
              <a:solidFill>
                <a:srgbClr val="222222"/>
              </a:solidFill>
              <a:effectLst/>
              <a:latin typeface="adobe-clean"/>
              <a:ea typeface="Aptos" panose="020B0004020202020204" pitchFamily="34" charset="0"/>
              <a:cs typeface="Segoe UI Emoji" panose="020B0502040204020203" pitchFamily="34" charset="0"/>
            </a:endParaRPr>
          </a:p>
          <a:p>
            <a:pPr marL="0" marR="0">
              <a:lnSpc>
                <a:spcPct val="107000"/>
              </a:lnSpc>
              <a:spcAft>
                <a:spcPts val="463"/>
              </a:spcAft>
            </a:pPr>
            <a:r>
              <a:rPr lang="en-US" sz="1500" kern="100" dirty="0">
                <a:effectLst/>
                <a:latin typeface="Segoe UI Emoji" panose="020B0502040204020203" pitchFamily="34" charset="0"/>
                <a:ea typeface="Aptos" panose="020B0004020202020204" pitchFamily="34" charset="0"/>
                <a:cs typeface="Segoe UI Emoji" panose="020B0502040204020203" pitchFamily="34" charset="0"/>
              </a:rPr>
              <a:t>⚠️</a:t>
            </a:r>
            <a:r>
              <a:rPr lang="en-US" sz="1500" kern="100" dirty="0">
                <a:effectLst/>
                <a:latin typeface="Aptos" panose="020B0004020202020204" pitchFamily="34" charset="0"/>
                <a:ea typeface="Aptos" panose="020B0004020202020204" pitchFamily="34" charset="0"/>
                <a:cs typeface="Times New Roman" panose="02020603050405020304" pitchFamily="18" charset="0"/>
              </a:rPr>
              <a:t> </a:t>
            </a:r>
            <a: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Remember that all the images outside of the white area WON'T be in the final version of your poster.</a:t>
            </a:r>
          </a:p>
          <a:p>
            <a:endParaRPr lang="en-US" sz="1500" b="1"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r>
              <a:rPr lang="en-US" sz="1500" b="1"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SECTIONS</a:t>
            </a:r>
          </a:p>
          <a:p>
            <a:pPr marL="0" marR="0">
              <a:lnSpc>
                <a:spcPct val="107000"/>
              </a:lnSpc>
              <a:spcAft>
                <a:spcPts val="463"/>
              </a:spcAft>
            </a:pPr>
            <a: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The following sections should appear set out in clearly differentiated blocks:</a:t>
            </a:r>
            <a:b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1st author and other authors with study center or institution</a:t>
            </a:r>
            <a:b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Introduction and objectives</a:t>
            </a:r>
            <a:b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Methods</a:t>
            </a:r>
            <a:b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Results and Conclusions</a:t>
            </a:r>
            <a:b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References/Bibliography</a:t>
            </a:r>
          </a:p>
          <a:p>
            <a:pPr marL="0" marR="0">
              <a:lnSpc>
                <a:spcPct val="107000"/>
              </a:lnSpc>
              <a:spcAft>
                <a:spcPts val="463"/>
              </a:spcAft>
            </a:pPr>
            <a:endParaRPr lang="en-US" sz="15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463"/>
              </a:spcAft>
            </a:pPr>
            <a:r>
              <a:rPr lang="en-US" sz="15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LAYOUT</a:t>
            </a:r>
            <a:b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Title: We recommend between 80 and 100 pt, although if you have a long title, you may find you need to use a slightly smaller font size.</a:t>
            </a:r>
          </a:p>
          <a:p>
            <a:pPr marL="0" marR="0">
              <a:lnSpc>
                <a:spcPct val="107000"/>
              </a:lnSpc>
              <a:spcAft>
                <a:spcPts val="463"/>
              </a:spcAft>
            </a:pPr>
            <a:endParaRPr lang="en-US" sz="15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463"/>
              </a:spcAft>
            </a:pPr>
            <a:r>
              <a:rPr lang="en-US" sz="15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INSTITUTIONS</a:t>
            </a:r>
            <a:b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The institutions the authors belong to should be stated, indicating also Department and Unit. We recommend between 30 and 36pt. Again, you may need to go below 30pt if you have a longer text.</a:t>
            </a:r>
          </a:p>
          <a:p>
            <a:pPr marL="0" marR="0">
              <a:lnSpc>
                <a:spcPct val="107000"/>
              </a:lnSpc>
              <a:spcAft>
                <a:spcPts val="463"/>
              </a:spcAft>
            </a:pPr>
            <a:endParaRPr lang="en-US" sz="15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463"/>
              </a:spcAft>
            </a:pPr>
            <a:r>
              <a:rPr lang="en-US" sz="15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TEXT</a:t>
            </a:r>
            <a:b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Use accessible font  that is 36 - 40 pt to be easily legible to attendees, although 32pt or even 28pt could be used in isolated areas. Figures, tables, and their captions must be legible to the poster viewer. Choose your colors to provide strong contrast and avoid pairing red and green elements to assist those with red-green color blindness. You should use dark text colors on a light background, or vice versa.</a:t>
            </a:r>
          </a:p>
          <a:p>
            <a:pPr marL="0" marR="0">
              <a:lnSpc>
                <a:spcPct val="107000"/>
              </a:lnSpc>
              <a:spcAft>
                <a:spcPts val="463"/>
              </a:spcAft>
            </a:pPr>
            <a:endParaRPr lang="en-US" sz="1500" b="1" kern="100" dirty="0">
              <a:solidFill>
                <a:schemeClr val="bg1"/>
              </a:solidFill>
              <a:effectLst/>
              <a:latin typeface="Aptos" panose="020B0004020202020204" pitchFamily="34" charset="0"/>
              <a:ea typeface="Aptos" panose="020B0004020202020204" pitchFamily="34" charset="0"/>
              <a:cs typeface="Aptos" panose="020B0004020202020204" pitchFamily="34" charset="0"/>
            </a:endParaRPr>
          </a:p>
          <a:p>
            <a:pPr marL="0" marR="0">
              <a:lnSpc>
                <a:spcPct val="107000"/>
              </a:lnSpc>
              <a:spcAft>
                <a:spcPts val="463"/>
              </a:spcAft>
            </a:pPr>
            <a:r>
              <a:rPr lang="en-US" sz="1500" b="1" kern="100" dirty="0">
                <a:solidFill>
                  <a:schemeClr val="bg1"/>
                </a:solidFill>
                <a:effectLst/>
                <a:latin typeface="Aptos" panose="020B0004020202020204" pitchFamily="34" charset="0"/>
                <a:ea typeface="Aptos" panose="020B0004020202020204" pitchFamily="34" charset="0"/>
                <a:cs typeface="Aptos" panose="020B0004020202020204" pitchFamily="34" charset="0"/>
              </a:rPr>
              <a:t>FIGURES, TABLES AND IMAGES</a:t>
            </a:r>
            <a:endPar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463"/>
              </a:spcAft>
            </a:pPr>
            <a:r>
              <a:rPr lang="en-US" sz="1500" kern="100" dirty="0">
                <a:solidFill>
                  <a:schemeClr val="bg1"/>
                </a:solidFill>
                <a:effectLst/>
                <a:latin typeface="Aptos" panose="020B0004020202020204" pitchFamily="34" charset="0"/>
                <a:ea typeface="Aptos" panose="020B0004020202020204" pitchFamily="34" charset="0"/>
                <a:cs typeface="Aptos" panose="020B0004020202020204" pitchFamily="34" charset="0"/>
              </a:rPr>
              <a:t>The inclusion of tables and figures is strongly encouraged. Most images will be about 8" x 10" when your poster is printed full-size. No image should be smaller than 5" x 7". Most printing glitches are the result of incorrect image files – it is recommended you use .tiff, .jpg or .</a:t>
            </a:r>
            <a:r>
              <a:rPr lang="en-US" sz="1500" kern="100" dirty="0" err="1">
                <a:solidFill>
                  <a:schemeClr val="bg1"/>
                </a:solidFill>
                <a:effectLst/>
                <a:latin typeface="Aptos" panose="020B0004020202020204" pitchFamily="34" charset="0"/>
                <a:ea typeface="Aptos" panose="020B0004020202020204" pitchFamily="34" charset="0"/>
                <a:cs typeface="Aptos" panose="020B0004020202020204" pitchFamily="34" charset="0"/>
              </a:rPr>
              <a:t>png</a:t>
            </a:r>
            <a:r>
              <a:rPr lang="en-US" sz="1500" kern="100" dirty="0">
                <a:solidFill>
                  <a:schemeClr val="bg1"/>
                </a:solidFill>
                <a:effectLst/>
                <a:latin typeface="Aptos" panose="020B0004020202020204" pitchFamily="34" charset="0"/>
                <a:ea typeface="Aptos" panose="020B0004020202020204" pitchFamily="34" charset="0"/>
                <a:cs typeface="Aptos" panose="020B0004020202020204" pitchFamily="34" charset="0"/>
              </a:rPr>
              <a:t> images that are 300 dpi. </a:t>
            </a:r>
            <a:endPar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463"/>
              </a:spcAft>
            </a:pPr>
            <a:r>
              <a:rPr lang="en-US" sz="1500" kern="100" dirty="0">
                <a:solidFill>
                  <a:schemeClr val="bg1"/>
                </a:solidFill>
                <a:effectLst/>
                <a:latin typeface="Aptos" panose="020B0004020202020204" pitchFamily="34" charset="0"/>
                <a:ea typeface="Aptos" panose="020B0004020202020204" pitchFamily="34" charset="0"/>
                <a:cs typeface="Aptos" panose="020B0004020202020204" pitchFamily="34" charset="0"/>
              </a:rPr>
              <a:t> </a:t>
            </a:r>
            <a:endPar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463"/>
              </a:spcAft>
            </a:pPr>
            <a:r>
              <a:rPr lang="en-US" sz="1500" kern="100" dirty="0">
                <a:solidFill>
                  <a:schemeClr val="bg1"/>
                </a:solidFill>
                <a:effectLst/>
                <a:latin typeface="Aptos" panose="020B0004020202020204" pitchFamily="34" charset="0"/>
                <a:ea typeface="Aptos" panose="020B0004020202020204" pitchFamily="34" charset="0"/>
                <a:cs typeface="Aptos" panose="020B0004020202020204" pitchFamily="34" charset="0"/>
              </a:rPr>
              <a:t>QR codes may be included on posters if they are linked to educational materials like academic studies for additional ready by attendees. QR codes </a:t>
            </a:r>
            <a:r>
              <a:rPr lang="en-US" sz="1500" b="1" kern="100" dirty="0">
                <a:solidFill>
                  <a:schemeClr val="bg1"/>
                </a:solidFill>
                <a:effectLst/>
                <a:latin typeface="Aptos" panose="020B0004020202020204" pitchFamily="34" charset="0"/>
                <a:ea typeface="Aptos" panose="020B0004020202020204" pitchFamily="34" charset="0"/>
                <a:cs typeface="Aptos" panose="020B0004020202020204" pitchFamily="34" charset="0"/>
              </a:rPr>
              <a:t>may not </a:t>
            </a:r>
            <a:r>
              <a:rPr lang="en-US" sz="1500" kern="100" dirty="0">
                <a:solidFill>
                  <a:schemeClr val="bg1"/>
                </a:solidFill>
                <a:effectLst/>
                <a:latin typeface="Aptos" panose="020B0004020202020204" pitchFamily="34" charset="0"/>
                <a:ea typeface="Aptos" panose="020B0004020202020204" pitchFamily="34" charset="0"/>
                <a:cs typeface="Aptos" panose="020B0004020202020204" pitchFamily="34" charset="0"/>
              </a:rPr>
              <a:t>be used to link for promotion of business or services.</a:t>
            </a:r>
            <a:endPar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463"/>
              </a:spcAft>
            </a:pPr>
            <a:r>
              <a:rPr lang="en-US" sz="1500" kern="100" dirty="0">
                <a:solidFill>
                  <a:schemeClr val="bg1"/>
                </a:solidFill>
                <a:effectLst/>
                <a:latin typeface="Aptos" panose="020B0004020202020204" pitchFamily="34" charset="0"/>
                <a:ea typeface="Aptos" panose="020B0004020202020204" pitchFamily="34" charset="0"/>
                <a:cs typeface="Aptos" panose="020B0004020202020204" pitchFamily="34" charset="0"/>
              </a:rPr>
              <a:t> </a:t>
            </a:r>
            <a:endPar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463"/>
              </a:spcAft>
            </a:pPr>
            <a:r>
              <a:rPr lang="en-US" sz="15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REFERENCES/BIBLIOGRAPHY</a:t>
            </a:r>
            <a:b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We recommend 24 - 30pt. </a:t>
            </a:r>
          </a:p>
          <a:p>
            <a:pPr marL="0" marR="0">
              <a:lnSpc>
                <a:spcPct val="107000"/>
              </a:lnSpc>
              <a:spcAft>
                <a:spcPts val="463"/>
              </a:spcAft>
            </a:pPr>
            <a: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hyperlink: </a:t>
            </a:r>
            <a: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https://adasitecompliance.com/accessible-fonts/</a:t>
            </a:r>
            <a:endPar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463"/>
              </a:spcAft>
            </a:pPr>
            <a:endParaRPr lang="en-US" sz="15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463"/>
              </a:spcAft>
            </a:pPr>
            <a:r>
              <a:rPr lang="en-US" sz="15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OTHER CONSIDERATIONS</a:t>
            </a:r>
            <a:b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Cutting and pasting images doubles their size. We recommend that you use either Insert Image From File (PPT2000/2003) or Insert Image (2007/2010).</a:t>
            </a:r>
          </a:p>
          <a:p>
            <a:pPr marL="0" marR="0">
              <a:lnSpc>
                <a:spcPct val="107000"/>
              </a:lnSpc>
              <a:spcAft>
                <a:spcPts val="463"/>
              </a:spcAft>
            </a:pPr>
            <a:r>
              <a:rPr lang="en-US" sz="15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Posters are the responsibility of the poster author. The Tandem Meetings Abstracts Team does not create, edit, print, set up or remove posters. </a:t>
            </a:r>
          </a:p>
          <a:p>
            <a:pPr marL="0" marR="0">
              <a:lnSpc>
                <a:spcPct val="107000"/>
              </a:lnSpc>
              <a:spcAft>
                <a:spcPts val="463"/>
              </a:spcAft>
            </a:pPr>
            <a:endParaRPr lang="en-US" sz="610" kern="100" dirty="0">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825399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043113" y="4990042"/>
            <a:ext cx="12630150" cy="118936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5044738" y="4990042"/>
            <a:ext cx="12630150" cy="118936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33906B8-622A-428E-BD34-157CA5B2577F}" type="datetimeFigureOut">
              <a:rPr lang="es-ES" smtClean="0"/>
              <a:t>02/10/2025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140326F-0250-41D1-BC86-0FDEA431AF45}" type="slidenum">
              <a:rPr lang="es-ES" smtClean="0"/>
              <a:t>‹#›</a:t>
            </a:fld>
            <a:endParaRPr lang="es-ES"/>
          </a:p>
        </p:txBody>
      </p:sp>
    </p:spTree>
    <p:extLst>
      <p:ext uri="{BB962C8B-B14F-4D97-AF65-F5344CB8AC3E}">
        <p14:creationId xmlns:p14="http://schemas.microsoft.com/office/powerpoint/2010/main" val="799282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2046984" y="998010"/>
            <a:ext cx="25631775" cy="362320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046984" y="4595179"/>
            <a:ext cx="12572106" cy="2252026"/>
          </a:xfrm>
        </p:spPr>
        <p:txBody>
          <a:bodyPr anchor="b"/>
          <a:lstStyle>
            <a:lvl1pPr marL="0" indent="0">
              <a:buNone/>
              <a:defRPr sz="5740" b="1"/>
            </a:lvl1pPr>
            <a:lvl2pPr marL="1093565" indent="0">
              <a:buNone/>
              <a:defRPr sz="4784" b="1"/>
            </a:lvl2pPr>
            <a:lvl3pPr marL="2187130" indent="0">
              <a:buNone/>
              <a:defRPr sz="4305" b="1"/>
            </a:lvl3pPr>
            <a:lvl4pPr marL="3280695" indent="0">
              <a:buNone/>
              <a:defRPr sz="3827" b="1"/>
            </a:lvl4pPr>
            <a:lvl5pPr marL="4374260" indent="0">
              <a:buNone/>
              <a:defRPr sz="3827" b="1"/>
            </a:lvl5pPr>
            <a:lvl6pPr marL="5467825" indent="0">
              <a:buNone/>
              <a:defRPr sz="3827" b="1"/>
            </a:lvl6pPr>
            <a:lvl7pPr marL="6561390" indent="0">
              <a:buNone/>
              <a:defRPr sz="3827" b="1"/>
            </a:lvl7pPr>
            <a:lvl8pPr marL="7654956" indent="0">
              <a:buNone/>
              <a:defRPr sz="3827" b="1"/>
            </a:lvl8pPr>
            <a:lvl9pPr marL="8748521" indent="0">
              <a:buNone/>
              <a:defRPr sz="3827" b="1"/>
            </a:lvl9pPr>
          </a:lstStyle>
          <a:p>
            <a:pPr lvl="0"/>
            <a:r>
              <a:rPr lang="en-US"/>
              <a:t>Click to edit Master text styles</a:t>
            </a:r>
          </a:p>
        </p:txBody>
      </p:sp>
      <p:sp>
        <p:nvSpPr>
          <p:cNvPr id="4" name="Content Placeholder 3"/>
          <p:cNvSpPr>
            <a:spLocks noGrp="1"/>
          </p:cNvSpPr>
          <p:nvPr>
            <p:ph sz="half" idx="2"/>
          </p:nvPr>
        </p:nvSpPr>
        <p:spPr>
          <a:xfrm>
            <a:off x="2046984" y="6847205"/>
            <a:ext cx="12572106" cy="100712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5044738" y="4595179"/>
            <a:ext cx="12634021" cy="2252026"/>
          </a:xfrm>
        </p:spPr>
        <p:txBody>
          <a:bodyPr anchor="b"/>
          <a:lstStyle>
            <a:lvl1pPr marL="0" indent="0">
              <a:buNone/>
              <a:defRPr sz="5740" b="1"/>
            </a:lvl1pPr>
            <a:lvl2pPr marL="1093565" indent="0">
              <a:buNone/>
              <a:defRPr sz="4784" b="1"/>
            </a:lvl2pPr>
            <a:lvl3pPr marL="2187130" indent="0">
              <a:buNone/>
              <a:defRPr sz="4305" b="1"/>
            </a:lvl3pPr>
            <a:lvl4pPr marL="3280695" indent="0">
              <a:buNone/>
              <a:defRPr sz="3827" b="1"/>
            </a:lvl4pPr>
            <a:lvl5pPr marL="4374260" indent="0">
              <a:buNone/>
              <a:defRPr sz="3827" b="1"/>
            </a:lvl5pPr>
            <a:lvl6pPr marL="5467825" indent="0">
              <a:buNone/>
              <a:defRPr sz="3827" b="1"/>
            </a:lvl6pPr>
            <a:lvl7pPr marL="6561390" indent="0">
              <a:buNone/>
              <a:defRPr sz="3827" b="1"/>
            </a:lvl7pPr>
            <a:lvl8pPr marL="7654956" indent="0">
              <a:buNone/>
              <a:defRPr sz="3827" b="1"/>
            </a:lvl8pPr>
            <a:lvl9pPr marL="8748521" indent="0">
              <a:buNone/>
              <a:defRPr sz="3827" b="1"/>
            </a:lvl9pPr>
          </a:lstStyle>
          <a:p>
            <a:pPr lvl="0"/>
            <a:r>
              <a:rPr lang="en-US"/>
              <a:t>Click to edit Master text styles</a:t>
            </a:r>
          </a:p>
        </p:txBody>
      </p:sp>
      <p:sp>
        <p:nvSpPr>
          <p:cNvPr id="6" name="Content Placeholder 5"/>
          <p:cNvSpPr>
            <a:spLocks noGrp="1"/>
          </p:cNvSpPr>
          <p:nvPr>
            <p:ph sz="quarter" idx="4"/>
          </p:nvPr>
        </p:nvSpPr>
        <p:spPr>
          <a:xfrm>
            <a:off x="15044738" y="6847205"/>
            <a:ext cx="12634021" cy="100712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33906B8-622A-428E-BD34-157CA5B2577F}" type="datetimeFigureOut">
              <a:rPr lang="es-ES" smtClean="0"/>
              <a:t>02/10/2025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F140326F-0250-41D1-BC86-0FDEA431AF45}" type="slidenum">
              <a:rPr lang="es-ES" smtClean="0"/>
              <a:t>‹#›</a:t>
            </a:fld>
            <a:endParaRPr lang="es-ES"/>
          </a:p>
        </p:txBody>
      </p:sp>
    </p:spTree>
    <p:extLst>
      <p:ext uri="{BB962C8B-B14F-4D97-AF65-F5344CB8AC3E}">
        <p14:creationId xmlns:p14="http://schemas.microsoft.com/office/powerpoint/2010/main" val="3372616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33906B8-622A-428E-BD34-157CA5B2577F}" type="datetimeFigureOut">
              <a:rPr lang="es-ES" smtClean="0"/>
              <a:t>02/10/2025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F140326F-0250-41D1-BC86-0FDEA431AF45}" type="slidenum">
              <a:rPr lang="es-ES" smtClean="0"/>
              <a:t>‹#›</a:t>
            </a:fld>
            <a:endParaRPr lang="es-ES"/>
          </a:p>
        </p:txBody>
      </p:sp>
    </p:spTree>
    <p:extLst>
      <p:ext uri="{BB962C8B-B14F-4D97-AF65-F5344CB8AC3E}">
        <p14:creationId xmlns:p14="http://schemas.microsoft.com/office/powerpoint/2010/main" val="1583507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3906B8-622A-428E-BD34-157CA5B2577F}" type="datetimeFigureOut">
              <a:rPr lang="es-ES" smtClean="0"/>
              <a:t>02/10/2025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F140326F-0250-41D1-BC86-0FDEA431AF45}" type="slidenum">
              <a:rPr lang="es-ES" smtClean="0"/>
              <a:t>‹#›</a:t>
            </a:fld>
            <a:endParaRPr lang="es-ES"/>
          </a:p>
        </p:txBody>
      </p:sp>
    </p:spTree>
    <p:extLst>
      <p:ext uri="{BB962C8B-B14F-4D97-AF65-F5344CB8AC3E}">
        <p14:creationId xmlns:p14="http://schemas.microsoft.com/office/powerpoint/2010/main" val="3211531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046984" y="1249680"/>
            <a:ext cx="9584828" cy="4373880"/>
          </a:xfrm>
        </p:spPr>
        <p:txBody>
          <a:bodyPr anchor="b"/>
          <a:lstStyle>
            <a:lvl1pPr>
              <a:defRPr sz="7654"/>
            </a:lvl1pPr>
          </a:lstStyle>
          <a:p>
            <a:r>
              <a:rPr lang="en-US"/>
              <a:t>Click to edit Master title style</a:t>
            </a:r>
            <a:endParaRPr lang="en-US" dirty="0"/>
          </a:p>
        </p:txBody>
      </p:sp>
      <p:sp>
        <p:nvSpPr>
          <p:cNvPr id="3" name="Content Placeholder 2"/>
          <p:cNvSpPr>
            <a:spLocks noGrp="1"/>
          </p:cNvSpPr>
          <p:nvPr>
            <p:ph idx="1"/>
          </p:nvPr>
        </p:nvSpPr>
        <p:spPr>
          <a:xfrm>
            <a:off x="12634021" y="2698963"/>
            <a:ext cx="15044738" cy="13321242"/>
          </a:xfrm>
        </p:spPr>
        <p:txBody>
          <a:bodyPr/>
          <a:lstStyle>
            <a:lvl1pPr>
              <a:defRPr sz="7654"/>
            </a:lvl1pPr>
            <a:lvl2pPr>
              <a:defRPr sz="6697"/>
            </a:lvl2pPr>
            <a:lvl3pPr>
              <a:defRPr sz="5740"/>
            </a:lvl3pPr>
            <a:lvl4pPr>
              <a:defRPr sz="4784"/>
            </a:lvl4pPr>
            <a:lvl5pPr>
              <a:defRPr sz="4784"/>
            </a:lvl5pPr>
            <a:lvl6pPr>
              <a:defRPr sz="4784"/>
            </a:lvl6pPr>
            <a:lvl7pPr>
              <a:defRPr sz="4784"/>
            </a:lvl7pPr>
            <a:lvl8pPr>
              <a:defRPr sz="4784"/>
            </a:lvl8pPr>
            <a:lvl9pPr>
              <a:defRPr sz="478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046984" y="5623560"/>
            <a:ext cx="9584828" cy="10418341"/>
          </a:xfrm>
        </p:spPr>
        <p:txBody>
          <a:bodyPr/>
          <a:lstStyle>
            <a:lvl1pPr marL="0" indent="0">
              <a:buNone/>
              <a:defRPr sz="3827"/>
            </a:lvl1pPr>
            <a:lvl2pPr marL="1093565" indent="0">
              <a:buNone/>
              <a:defRPr sz="3348"/>
            </a:lvl2pPr>
            <a:lvl3pPr marL="2187130" indent="0">
              <a:buNone/>
              <a:defRPr sz="2870"/>
            </a:lvl3pPr>
            <a:lvl4pPr marL="3280695" indent="0">
              <a:buNone/>
              <a:defRPr sz="2392"/>
            </a:lvl4pPr>
            <a:lvl5pPr marL="4374260" indent="0">
              <a:buNone/>
              <a:defRPr sz="2392"/>
            </a:lvl5pPr>
            <a:lvl6pPr marL="5467825" indent="0">
              <a:buNone/>
              <a:defRPr sz="2392"/>
            </a:lvl6pPr>
            <a:lvl7pPr marL="6561390" indent="0">
              <a:buNone/>
              <a:defRPr sz="2392"/>
            </a:lvl7pPr>
            <a:lvl8pPr marL="7654956" indent="0">
              <a:buNone/>
              <a:defRPr sz="2392"/>
            </a:lvl8pPr>
            <a:lvl9pPr marL="8748521" indent="0">
              <a:buNone/>
              <a:defRPr sz="2392"/>
            </a:lvl9pPr>
          </a:lstStyle>
          <a:p>
            <a:pPr lvl="0"/>
            <a:r>
              <a:rPr lang="en-US"/>
              <a:t>Click to edit Master text styles</a:t>
            </a:r>
          </a:p>
        </p:txBody>
      </p:sp>
      <p:sp>
        <p:nvSpPr>
          <p:cNvPr id="5" name="Date Placeholder 4"/>
          <p:cNvSpPr>
            <a:spLocks noGrp="1"/>
          </p:cNvSpPr>
          <p:nvPr>
            <p:ph type="dt" sz="half" idx="10"/>
          </p:nvPr>
        </p:nvSpPr>
        <p:spPr/>
        <p:txBody>
          <a:bodyPr/>
          <a:lstStyle/>
          <a:p>
            <a:fld id="{F33906B8-622A-428E-BD34-157CA5B2577F}" type="datetimeFigureOut">
              <a:rPr lang="es-ES" smtClean="0"/>
              <a:t>02/10/2025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140326F-0250-41D1-BC86-0FDEA431AF45}" type="slidenum">
              <a:rPr lang="es-ES" smtClean="0"/>
              <a:t>‹#›</a:t>
            </a:fld>
            <a:endParaRPr lang="es-ES"/>
          </a:p>
        </p:txBody>
      </p:sp>
    </p:spTree>
    <p:extLst>
      <p:ext uri="{BB962C8B-B14F-4D97-AF65-F5344CB8AC3E}">
        <p14:creationId xmlns:p14="http://schemas.microsoft.com/office/powerpoint/2010/main" val="1062044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046984" y="1249680"/>
            <a:ext cx="9584828" cy="4373880"/>
          </a:xfrm>
        </p:spPr>
        <p:txBody>
          <a:bodyPr anchor="b"/>
          <a:lstStyle>
            <a:lvl1pPr>
              <a:defRPr sz="7654"/>
            </a:lvl1pPr>
          </a:lstStyle>
          <a:p>
            <a:r>
              <a:rPr lang="en-US"/>
              <a:t>Click to edit Master title style</a:t>
            </a:r>
            <a:endParaRPr lang="en-US" dirty="0"/>
          </a:p>
        </p:txBody>
      </p:sp>
      <p:sp>
        <p:nvSpPr>
          <p:cNvPr id="3" name="Picture Placeholder 2"/>
          <p:cNvSpPr>
            <a:spLocks noGrp="1" noChangeAspect="1"/>
          </p:cNvSpPr>
          <p:nvPr>
            <p:ph type="pic" idx="1"/>
          </p:nvPr>
        </p:nvSpPr>
        <p:spPr>
          <a:xfrm>
            <a:off x="12634021" y="2698963"/>
            <a:ext cx="15044738" cy="13321242"/>
          </a:xfrm>
        </p:spPr>
        <p:txBody>
          <a:bodyPr anchor="t"/>
          <a:lstStyle>
            <a:lvl1pPr marL="0" indent="0">
              <a:buNone/>
              <a:defRPr sz="7654"/>
            </a:lvl1pPr>
            <a:lvl2pPr marL="1093565" indent="0">
              <a:buNone/>
              <a:defRPr sz="6697"/>
            </a:lvl2pPr>
            <a:lvl3pPr marL="2187130" indent="0">
              <a:buNone/>
              <a:defRPr sz="5740"/>
            </a:lvl3pPr>
            <a:lvl4pPr marL="3280695" indent="0">
              <a:buNone/>
              <a:defRPr sz="4784"/>
            </a:lvl4pPr>
            <a:lvl5pPr marL="4374260" indent="0">
              <a:buNone/>
              <a:defRPr sz="4784"/>
            </a:lvl5pPr>
            <a:lvl6pPr marL="5467825" indent="0">
              <a:buNone/>
              <a:defRPr sz="4784"/>
            </a:lvl6pPr>
            <a:lvl7pPr marL="6561390" indent="0">
              <a:buNone/>
              <a:defRPr sz="4784"/>
            </a:lvl7pPr>
            <a:lvl8pPr marL="7654956" indent="0">
              <a:buNone/>
              <a:defRPr sz="4784"/>
            </a:lvl8pPr>
            <a:lvl9pPr marL="8748521" indent="0">
              <a:buNone/>
              <a:defRPr sz="4784"/>
            </a:lvl9pPr>
          </a:lstStyle>
          <a:p>
            <a:r>
              <a:rPr lang="en-US"/>
              <a:t>Click icon to add picture</a:t>
            </a:r>
            <a:endParaRPr lang="en-US" dirty="0"/>
          </a:p>
        </p:txBody>
      </p:sp>
      <p:sp>
        <p:nvSpPr>
          <p:cNvPr id="4" name="Text Placeholder 3"/>
          <p:cNvSpPr>
            <a:spLocks noGrp="1"/>
          </p:cNvSpPr>
          <p:nvPr>
            <p:ph type="body" sz="half" idx="2"/>
          </p:nvPr>
        </p:nvSpPr>
        <p:spPr>
          <a:xfrm>
            <a:off x="2046984" y="5623560"/>
            <a:ext cx="9584828" cy="10418341"/>
          </a:xfrm>
        </p:spPr>
        <p:txBody>
          <a:bodyPr/>
          <a:lstStyle>
            <a:lvl1pPr marL="0" indent="0">
              <a:buNone/>
              <a:defRPr sz="3827"/>
            </a:lvl1pPr>
            <a:lvl2pPr marL="1093565" indent="0">
              <a:buNone/>
              <a:defRPr sz="3348"/>
            </a:lvl2pPr>
            <a:lvl3pPr marL="2187130" indent="0">
              <a:buNone/>
              <a:defRPr sz="2870"/>
            </a:lvl3pPr>
            <a:lvl4pPr marL="3280695" indent="0">
              <a:buNone/>
              <a:defRPr sz="2392"/>
            </a:lvl4pPr>
            <a:lvl5pPr marL="4374260" indent="0">
              <a:buNone/>
              <a:defRPr sz="2392"/>
            </a:lvl5pPr>
            <a:lvl6pPr marL="5467825" indent="0">
              <a:buNone/>
              <a:defRPr sz="2392"/>
            </a:lvl6pPr>
            <a:lvl7pPr marL="6561390" indent="0">
              <a:buNone/>
              <a:defRPr sz="2392"/>
            </a:lvl7pPr>
            <a:lvl8pPr marL="7654956" indent="0">
              <a:buNone/>
              <a:defRPr sz="2392"/>
            </a:lvl8pPr>
            <a:lvl9pPr marL="8748521" indent="0">
              <a:buNone/>
              <a:defRPr sz="2392"/>
            </a:lvl9pPr>
          </a:lstStyle>
          <a:p>
            <a:pPr lvl="0"/>
            <a:r>
              <a:rPr lang="en-US"/>
              <a:t>Click to edit Master text styles</a:t>
            </a:r>
          </a:p>
        </p:txBody>
      </p:sp>
      <p:sp>
        <p:nvSpPr>
          <p:cNvPr id="5" name="Date Placeholder 4"/>
          <p:cNvSpPr>
            <a:spLocks noGrp="1"/>
          </p:cNvSpPr>
          <p:nvPr>
            <p:ph type="dt" sz="half" idx="10"/>
          </p:nvPr>
        </p:nvSpPr>
        <p:spPr/>
        <p:txBody>
          <a:bodyPr/>
          <a:lstStyle/>
          <a:p>
            <a:fld id="{F33906B8-622A-428E-BD34-157CA5B2577F}" type="datetimeFigureOut">
              <a:rPr lang="es-ES" smtClean="0"/>
              <a:t>02/10/2025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140326F-0250-41D1-BC86-0FDEA431AF45}" type="slidenum">
              <a:rPr lang="es-ES" smtClean="0"/>
              <a:t>‹#›</a:t>
            </a:fld>
            <a:endParaRPr lang="es-ES"/>
          </a:p>
        </p:txBody>
      </p:sp>
    </p:spTree>
    <p:extLst>
      <p:ext uri="{BB962C8B-B14F-4D97-AF65-F5344CB8AC3E}">
        <p14:creationId xmlns:p14="http://schemas.microsoft.com/office/powerpoint/2010/main" val="279901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3906B8-622A-428E-BD34-157CA5B2577F}" type="datetimeFigureOut">
              <a:rPr lang="es-ES" smtClean="0"/>
              <a:t>02/10/2025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140326F-0250-41D1-BC86-0FDEA431AF45}" type="slidenum">
              <a:rPr lang="es-ES" smtClean="0"/>
              <a:t>‹#›</a:t>
            </a:fld>
            <a:endParaRPr lang="es-ES"/>
          </a:p>
        </p:txBody>
      </p:sp>
    </p:spTree>
    <p:extLst>
      <p:ext uri="{BB962C8B-B14F-4D97-AF65-F5344CB8AC3E}">
        <p14:creationId xmlns:p14="http://schemas.microsoft.com/office/powerpoint/2010/main" val="633758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266944" y="998008"/>
            <a:ext cx="6407944" cy="1588569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043113" y="998008"/>
            <a:ext cx="18852356" cy="1588569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3906B8-622A-428E-BD34-157CA5B2577F}" type="datetimeFigureOut">
              <a:rPr lang="es-ES" smtClean="0"/>
              <a:t>02/10/2025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140326F-0250-41D1-BC86-0FDEA431AF45}" type="slidenum">
              <a:rPr lang="es-ES" smtClean="0"/>
              <a:t>‹#›</a:t>
            </a:fld>
            <a:endParaRPr lang="es-ES"/>
          </a:p>
        </p:txBody>
      </p:sp>
    </p:spTree>
    <p:extLst>
      <p:ext uri="{BB962C8B-B14F-4D97-AF65-F5344CB8AC3E}">
        <p14:creationId xmlns:p14="http://schemas.microsoft.com/office/powerpoint/2010/main" val="1306327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43113" y="998010"/>
            <a:ext cx="25631775" cy="3623206"/>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043113" y="4990042"/>
            <a:ext cx="25631775" cy="11893657"/>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043113" y="17374025"/>
            <a:ext cx="6686550" cy="998008"/>
          </a:xfrm>
          <a:prstGeom prst="rect">
            <a:avLst/>
          </a:prstGeom>
        </p:spPr>
        <p:txBody>
          <a:bodyPr vert="horz" lIns="91440" tIns="45720" rIns="91440" bIns="45720" rtlCol="0" anchor="ctr"/>
          <a:lstStyle>
            <a:lvl1pPr algn="l">
              <a:defRPr sz="2870">
                <a:solidFill>
                  <a:schemeClr val="tx1">
                    <a:tint val="75000"/>
                  </a:schemeClr>
                </a:solidFill>
              </a:defRPr>
            </a:lvl1pPr>
          </a:lstStyle>
          <a:p>
            <a:fld id="{F33906B8-622A-428E-BD34-157CA5B2577F}" type="datetimeFigureOut">
              <a:rPr lang="es-ES" smtClean="0"/>
              <a:t>02/10/2025</a:t>
            </a:fld>
            <a:endParaRPr lang="es-ES"/>
          </a:p>
        </p:txBody>
      </p:sp>
      <p:sp>
        <p:nvSpPr>
          <p:cNvPr id="5" name="Footer Placeholder 4"/>
          <p:cNvSpPr>
            <a:spLocks noGrp="1"/>
          </p:cNvSpPr>
          <p:nvPr>
            <p:ph type="ftr" sz="quarter" idx="3"/>
          </p:nvPr>
        </p:nvSpPr>
        <p:spPr>
          <a:xfrm>
            <a:off x="9844088" y="17374025"/>
            <a:ext cx="10029825" cy="998008"/>
          </a:xfrm>
          <a:prstGeom prst="rect">
            <a:avLst/>
          </a:prstGeom>
        </p:spPr>
        <p:txBody>
          <a:bodyPr vert="horz" lIns="91440" tIns="45720" rIns="91440" bIns="45720" rtlCol="0" anchor="ctr"/>
          <a:lstStyle>
            <a:lvl1pPr algn="ctr">
              <a:defRPr sz="287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20988338" y="17374025"/>
            <a:ext cx="6686550" cy="998008"/>
          </a:xfrm>
          <a:prstGeom prst="rect">
            <a:avLst/>
          </a:prstGeom>
        </p:spPr>
        <p:txBody>
          <a:bodyPr vert="horz" lIns="91440" tIns="45720" rIns="91440" bIns="45720" rtlCol="0" anchor="ctr"/>
          <a:lstStyle>
            <a:lvl1pPr algn="r">
              <a:defRPr sz="2870">
                <a:solidFill>
                  <a:schemeClr val="tx1">
                    <a:tint val="75000"/>
                  </a:schemeClr>
                </a:solidFill>
              </a:defRPr>
            </a:lvl1pPr>
          </a:lstStyle>
          <a:p>
            <a:fld id="{F140326F-0250-41D1-BC86-0FDEA431AF45}" type="slidenum">
              <a:rPr lang="es-ES" smtClean="0"/>
              <a:t>‹#›</a:t>
            </a:fld>
            <a:endParaRPr lang="es-ES"/>
          </a:p>
        </p:txBody>
      </p:sp>
    </p:spTree>
    <p:extLst>
      <p:ext uri="{BB962C8B-B14F-4D97-AF65-F5344CB8AC3E}">
        <p14:creationId xmlns:p14="http://schemas.microsoft.com/office/powerpoint/2010/main" val="2667559874"/>
      </p:ext>
    </p:extLst>
  </p:cSld>
  <p:clrMap bg1="lt1" tx1="dk1" bg2="lt2" tx2="dk2" accent1="accent1" accent2="accent2" accent3="accent3" accent4="accent4" accent5="accent5" accent6="accent6" hlink="hlink" folHlink="folHlink"/>
  <p:sldLayoutIdLst>
    <p:sldLayoutId id="2147483661"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Lst>
  <p:txStyles>
    <p:titleStyle>
      <a:lvl1pPr algn="l" defTabSz="2187130" rtl="0" eaLnBrk="1" latinLnBrk="0" hangingPunct="1">
        <a:lnSpc>
          <a:spcPct val="90000"/>
        </a:lnSpc>
        <a:spcBef>
          <a:spcPct val="0"/>
        </a:spcBef>
        <a:buNone/>
        <a:defRPr sz="10524" kern="1200">
          <a:solidFill>
            <a:schemeClr val="tx1"/>
          </a:solidFill>
          <a:latin typeface="+mj-lt"/>
          <a:ea typeface="+mj-ea"/>
          <a:cs typeface="+mj-cs"/>
        </a:defRPr>
      </a:lvl1pPr>
    </p:titleStyle>
    <p:bodyStyle>
      <a:lvl1pPr marL="546783" indent="-546783" algn="l" defTabSz="2187130" rtl="0" eaLnBrk="1" latinLnBrk="0" hangingPunct="1">
        <a:lnSpc>
          <a:spcPct val="90000"/>
        </a:lnSpc>
        <a:spcBef>
          <a:spcPts val="2392"/>
        </a:spcBef>
        <a:buFont typeface="Arial" panose="020B0604020202020204" pitchFamily="34" charset="0"/>
        <a:buChar char="•"/>
        <a:defRPr sz="6697" kern="1200">
          <a:solidFill>
            <a:schemeClr val="tx1"/>
          </a:solidFill>
          <a:latin typeface="+mn-lt"/>
          <a:ea typeface="+mn-ea"/>
          <a:cs typeface="+mn-cs"/>
        </a:defRPr>
      </a:lvl1pPr>
      <a:lvl2pPr marL="1640348" indent="-546783" algn="l" defTabSz="2187130" rtl="0" eaLnBrk="1" latinLnBrk="0" hangingPunct="1">
        <a:lnSpc>
          <a:spcPct val="90000"/>
        </a:lnSpc>
        <a:spcBef>
          <a:spcPts val="1196"/>
        </a:spcBef>
        <a:buFont typeface="Arial" panose="020B0604020202020204" pitchFamily="34" charset="0"/>
        <a:buChar char="•"/>
        <a:defRPr sz="5740" kern="1200">
          <a:solidFill>
            <a:schemeClr val="tx1"/>
          </a:solidFill>
          <a:latin typeface="+mn-lt"/>
          <a:ea typeface="+mn-ea"/>
          <a:cs typeface="+mn-cs"/>
        </a:defRPr>
      </a:lvl2pPr>
      <a:lvl3pPr marL="2733913" indent="-546783" algn="l" defTabSz="2187130" rtl="0" eaLnBrk="1" latinLnBrk="0" hangingPunct="1">
        <a:lnSpc>
          <a:spcPct val="90000"/>
        </a:lnSpc>
        <a:spcBef>
          <a:spcPts val="1196"/>
        </a:spcBef>
        <a:buFont typeface="Arial" panose="020B0604020202020204" pitchFamily="34" charset="0"/>
        <a:buChar char="•"/>
        <a:defRPr sz="4784" kern="1200">
          <a:solidFill>
            <a:schemeClr val="tx1"/>
          </a:solidFill>
          <a:latin typeface="+mn-lt"/>
          <a:ea typeface="+mn-ea"/>
          <a:cs typeface="+mn-cs"/>
        </a:defRPr>
      </a:lvl3pPr>
      <a:lvl4pPr marL="3827478" indent="-546783" algn="l" defTabSz="2187130" rtl="0" eaLnBrk="1" latinLnBrk="0" hangingPunct="1">
        <a:lnSpc>
          <a:spcPct val="90000"/>
        </a:lnSpc>
        <a:spcBef>
          <a:spcPts val="1196"/>
        </a:spcBef>
        <a:buFont typeface="Arial" panose="020B0604020202020204" pitchFamily="34" charset="0"/>
        <a:buChar char="•"/>
        <a:defRPr sz="4305" kern="1200">
          <a:solidFill>
            <a:schemeClr val="tx1"/>
          </a:solidFill>
          <a:latin typeface="+mn-lt"/>
          <a:ea typeface="+mn-ea"/>
          <a:cs typeface="+mn-cs"/>
        </a:defRPr>
      </a:lvl4pPr>
      <a:lvl5pPr marL="4921043" indent="-546783" algn="l" defTabSz="2187130" rtl="0" eaLnBrk="1" latinLnBrk="0" hangingPunct="1">
        <a:lnSpc>
          <a:spcPct val="90000"/>
        </a:lnSpc>
        <a:spcBef>
          <a:spcPts val="1196"/>
        </a:spcBef>
        <a:buFont typeface="Arial" panose="020B0604020202020204" pitchFamily="34" charset="0"/>
        <a:buChar char="•"/>
        <a:defRPr sz="4305" kern="1200">
          <a:solidFill>
            <a:schemeClr val="tx1"/>
          </a:solidFill>
          <a:latin typeface="+mn-lt"/>
          <a:ea typeface="+mn-ea"/>
          <a:cs typeface="+mn-cs"/>
        </a:defRPr>
      </a:lvl5pPr>
      <a:lvl6pPr marL="6014608" indent="-546783" algn="l" defTabSz="2187130" rtl="0" eaLnBrk="1" latinLnBrk="0" hangingPunct="1">
        <a:lnSpc>
          <a:spcPct val="90000"/>
        </a:lnSpc>
        <a:spcBef>
          <a:spcPts val="1196"/>
        </a:spcBef>
        <a:buFont typeface="Arial" panose="020B0604020202020204" pitchFamily="34" charset="0"/>
        <a:buChar char="•"/>
        <a:defRPr sz="4305" kern="1200">
          <a:solidFill>
            <a:schemeClr val="tx1"/>
          </a:solidFill>
          <a:latin typeface="+mn-lt"/>
          <a:ea typeface="+mn-ea"/>
          <a:cs typeface="+mn-cs"/>
        </a:defRPr>
      </a:lvl6pPr>
      <a:lvl7pPr marL="7108173" indent="-546783" algn="l" defTabSz="2187130" rtl="0" eaLnBrk="1" latinLnBrk="0" hangingPunct="1">
        <a:lnSpc>
          <a:spcPct val="90000"/>
        </a:lnSpc>
        <a:spcBef>
          <a:spcPts val="1196"/>
        </a:spcBef>
        <a:buFont typeface="Arial" panose="020B0604020202020204" pitchFamily="34" charset="0"/>
        <a:buChar char="•"/>
        <a:defRPr sz="4305" kern="1200">
          <a:solidFill>
            <a:schemeClr val="tx1"/>
          </a:solidFill>
          <a:latin typeface="+mn-lt"/>
          <a:ea typeface="+mn-ea"/>
          <a:cs typeface="+mn-cs"/>
        </a:defRPr>
      </a:lvl7pPr>
      <a:lvl8pPr marL="8201738" indent="-546783" algn="l" defTabSz="2187130" rtl="0" eaLnBrk="1" latinLnBrk="0" hangingPunct="1">
        <a:lnSpc>
          <a:spcPct val="90000"/>
        </a:lnSpc>
        <a:spcBef>
          <a:spcPts val="1196"/>
        </a:spcBef>
        <a:buFont typeface="Arial" panose="020B0604020202020204" pitchFamily="34" charset="0"/>
        <a:buChar char="•"/>
        <a:defRPr sz="4305" kern="1200">
          <a:solidFill>
            <a:schemeClr val="tx1"/>
          </a:solidFill>
          <a:latin typeface="+mn-lt"/>
          <a:ea typeface="+mn-ea"/>
          <a:cs typeface="+mn-cs"/>
        </a:defRPr>
      </a:lvl8pPr>
      <a:lvl9pPr marL="9295303" indent="-546783" algn="l" defTabSz="2187130" rtl="0" eaLnBrk="1" latinLnBrk="0" hangingPunct="1">
        <a:lnSpc>
          <a:spcPct val="90000"/>
        </a:lnSpc>
        <a:spcBef>
          <a:spcPts val="1196"/>
        </a:spcBef>
        <a:buFont typeface="Arial" panose="020B0604020202020204" pitchFamily="34" charset="0"/>
        <a:buChar char="•"/>
        <a:defRPr sz="4305" kern="1200">
          <a:solidFill>
            <a:schemeClr val="tx1"/>
          </a:solidFill>
          <a:latin typeface="+mn-lt"/>
          <a:ea typeface="+mn-ea"/>
          <a:cs typeface="+mn-cs"/>
        </a:defRPr>
      </a:lvl9pPr>
    </p:bodyStyle>
    <p:otherStyle>
      <a:defPPr>
        <a:defRPr lang="en-US"/>
      </a:defPPr>
      <a:lvl1pPr marL="0" algn="l" defTabSz="2187130" rtl="0" eaLnBrk="1" latinLnBrk="0" hangingPunct="1">
        <a:defRPr sz="4305" kern="1200">
          <a:solidFill>
            <a:schemeClr val="tx1"/>
          </a:solidFill>
          <a:latin typeface="+mn-lt"/>
          <a:ea typeface="+mn-ea"/>
          <a:cs typeface="+mn-cs"/>
        </a:defRPr>
      </a:lvl1pPr>
      <a:lvl2pPr marL="1093565" algn="l" defTabSz="2187130" rtl="0" eaLnBrk="1" latinLnBrk="0" hangingPunct="1">
        <a:defRPr sz="4305" kern="1200">
          <a:solidFill>
            <a:schemeClr val="tx1"/>
          </a:solidFill>
          <a:latin typeface="+mn-lt"/>
          <a:ea typeface="+mn-ea"/>
          <a:cs typeface="+mn-cs"/>
        </a:defRPr>
      </a:lvl2pPr>
      <a:lvl3pPr marL="2187130" algn="l" defTabSz="2187130" rtl="0" eaLnBrk="1" latinLnBrk="0" hangingPunct="1">
        <a:defRPr sz="4305" kern="1200">
          <a:solidFill>
            <a:schemeClr val="tx1"/>
          </a:solidFill>
          <a:latin typeface="+mn-lt"/>
          <a:ea typeface="+mn-ea"/>
          <a:cs typeface="+mn-cs"/>
        </a:defRPr>
      </a:lvl3pPr>
      <a:lvl4pPr marL="3280695" algn="l" defTabSz="2187130" rtl="0" eaLnBrk="1" latinLnBrk="0" hangingPunct="1">
        <a:defRPr sz="4305" kern="1200">
          <a:solidFill>
            <a:schemeClr val="tx1"/>
          </a:solidFill>
          <a:latin typeface="+mn-lt"/>
          <a:ea typeface="+mn-ea"/>
          <a:cs typeface="+mn-cs"/>
        </a:defRPr>
      </a:lvl4pPr>
      <a:lvl5pPr marL="4374260" algn="l" defTabSz="2187130" rtl="0" eaLnBrk="1" latinLnBrk="0" hangingPunct="1">
        <a:defRPr sz="4305" kern="1200">
          <a:solidFill>
            <a:schemeClr val="tx1"/>
          </a:solidFill>
          <a:latin typeface="+mn-lt"/>
          <a:ea typeface="+mn-ea"/>
          <a:cs typeface="+mn-cs"/>
        </a:defRPr>
      </a:lvl5pPr>
      <a:lvl6pPr marL="5467825" algn="l" defTabSz="2187130" rtl="0" eaLnBrk="1" latinLnBrk="0" hangingPunct="1">
        <a:defRPr sz="4305" kern="1200">
          <a:solidFill>
            <a:schemeClr val="tx1"/>
          </a:solidFill>
          <a:latin typeface="+mn-lt"/>
          <a:ea typeface="+mn-ea"/>
          <a:cs typeface="+mn-cs"/>
        </a:defRPr>
      </a:lvl6pPr>
      <a:lvl7pPr marL="6561390" algn="l" defTabSz="2187130" rtl="0" eaLnBrk="1" latinLnBrk="0" hangingPunct="1">
        <a:defRPr sz="4305" kern="1200">
          <a:solidFill>
            <a:schemeClr val="tx1"/>
          </a:solidFill>
          <a:latin typeface="+mn-lt"/>
          <a:ea typeface="+mn-ea"/>
          <a:cs typeface="+mn-cs"/>
        </a:defRPr>
      </a:lvl7pPr>
      <a:lvl8pPr marL="7654956" algn="l" defTabSz="2187130" rtl="0" eaLnBrk="1" latinLnBrk="0" hangingPunct="1">
        <a:defRPr sz="4305" kern="1200">
          <a:solidFill>
            <a:schemeClr val="tx1"/>
          </a:solidFill>
          <a:latin typeface="+mn-lt"/>
          <a:ea typeface="+mn-ea"/>
          <a:cs typeface="+mn-cs"/>
        </a:defRPr>
      </a:lvl8pPr>
      <a:lvl9pPr marL="8748521" algn="l" defTabSz="2187130" rtl="0" eaLnBrk="1" latinLnBrk="0" hangingPunct="1">
        <a:defRPr sz="43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1C0502DE-76F6-4696-8035-BBBC38DE1DD0}"/>
              </a:ext>
            </a:extLst>
          </p:cNvPr>
          <p:cNvSpPr/>
          <p:nvPr/>
        </p:nvSpPr>
        <p:spPr>
          <a:xfrm>
            <a:off x="371475" y="4423541"/>
            <a:ext cx="6285179" cy="40658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157" dirty="0"/>
          </a:p>
        </p:txBody>
      </p:sp>
      <p:sp>
        <p:nvSpPr>
          <p:cNvPr id="28" name="Rectángulo 27">
            <a:extLst>
              <a:ext uri="{FF2B5EF4-FFF2-40B4-BE49-F238E27FC236}">
                <a16:creationId xmlns:a16="http://schemas.microsoft.com/office/drawing/2014/main" id="{4A63EB91-D98F-4905-85A3-5E05A0004230}"/>
              </a:ext>
            </a:extLst>
          </p:cNvPr>
          <p:cNvSpPr/>
          <p:nvPr/>
        </p:nvSpPr>
        <p:spPr>
          <a:xfrm>
            <a:off x="701536" y="5517652"/>
            <a:ext cx="5104733" cy="1160831"/>
          </a:xfrm>
          <a:prstGeom prst="rect">
            <a:avLst/>
          </a:prstGeom>
        </p:spPr>
        <p:txBody>
          <a:bodyPr wrap="square">
            <a:spAutoFit/>
          </a:bodyPr>
          <a:lstStyle/>
          <a:p>
            <a:pPr defTabSz="550889" eaLnBrk="0" hangingPunct="0">
              <a:spcBef>
                <a:spcPct val="50000"/>
              </a:spcBef>
            </a:pPr>
            <a:r>
              <a:rPr lang="en-AU" sz="1736" b="1" dirty="0">
                <a:latin typeface="Arial" panose="020B0604020202020204" pitchFamily="34" charset="0"/>
                <a:cs typeface="Arial" panose="020B0604020202020204" pitchFamily="34" charset="0"/>
              </a:rPr>
              <a:t>You may edit </a:t>
            </a:r>
            <a:r>
              <a:rPr lang="en-AU" sz="1736" dirty="0">
                <a:latin typeface="Arial" panose="020B0604020202020204" pitchFamily="34" charset="0"/>
                <a:cs typeface="Arial" panose="020B0604020202020204" pitchFamily="34" charset="0"/>
              </a:rPr>
              <a:t>the size of the font, the sections distribution and the colour scheme if wanted.</a:t>
            </a:r>
            <a:br>
              <a:rPr lang="en-AU" sz="1736" dirty="0">
                <a:latin typeface="Arial" panose="020B0604020202020204" pitchFamily="34" charset="0"/>
                <a:cs typeface="Arial" panose="020B0604020202020204" pitchFamily="34" charset="0"/>
              </a:rPr>
            </a:br>
            <a:r>
              <a:rPr lang="en-AU" sz="1736" dirty="0">
                <a:latin typeface="Arial" panose="020B0604020202020204" pitchFamily="34" charset="0"/>
                <a:cs typeface="Arial" panose="020B0604020202020204" pitchFamily="34" charset="0"/>
              </a:rPr>
              <a:t>All modifications concerning the background/title display are to be done at a Master Slide level.</a:t>
            </a:r>
          </a:p>
        </p:txBody>
      </p:sp>
      <p:sp>
        <p:nvSpPr>
          <p:cNvPr id="10" name="Round Same Side Corner Rectangle 9">
            <a:extLst>
              <a:ext uri="{FF2B5EF4-FFF2-40B4-BE49-F238E27FC236}">
                <a16:creationId xmlns:a16="http://schemas.microsoft.com/office/drawing/2014/main" id="{DE98154C-1AC1-579F-BD7E-88BE42416A06}"/>
              </a:ext>
            </a:extLst>
          </p:cNvPr>
          <p:cNvSpPr/>
          <p:nvPr/>
        </p:nvSpPr>
        <p:spPr>
          <a:xfrm rot="5400000">
            <a:off x="2627466" y="2337706"/>
            <a:ext cx="633263" cy="5170661"/>
          </a:xfrm>
          <a:prstGeom prst="round2Same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10"/>
          </a:p>
        </p:txBody>
      </p:sp>
      <p:sp>
        <p:nvSpPr>
          <p:cNvPr id="19" name="Rectángulo 18">
            <a:extLst>
              <a:ext uri="{FF2B5EF4-FFF2-40B4-BE49-F238E27FC236}">
                <a16:creationId xmlns:a16="http://schemas.microsoft.com/office/drawing/2014/main" id="{A5A072C9-26BE-4800-8AE1-CF5F10DB7C42}"/>
              </a:ext>
            </a:extLst>
          </p:cNvPr>
          <p:cNvSpPr/>
          <p:nvPr/>
        </p:nvSpPr>
        <p:spPr>
          <a:xfrm>
            <a:off x="701536" y="4631516"/>
            <a:ext cx="4363919" cy="573106"/>
          </a:xfrm>
          <a:prstGeom prst="rect">
            <a:avLst/>
          </a:prstGeom>
          <a:noFill/>
          <a:ln>
            <a:noFill/>
          </a:ln>
        </p:spPr>
        <p:txBody>
          <a:bodyPr wrap="square">
            <a:spAutoFit/>
          </a:bodyPr>
          <a:lstStyle/>
          <a:p>
            <a:r>
              <a:rPr lang="en-US" sz="3124" b="1" cap="all" dirty="0">
                <a:solidFill>
                  <a:schemeClr val="bg1"/>
                </a:solidFill>
                <a:latin typeface="Arial" panose="020B0604020202020204" pitchFamily="34" charset="0"/>
                <a:cs typeface="Arial" panose="020B0604020202020204" pitchFamily="34" charset="0"/>
              </a:rPr>
              <a:t>INTRODUCTION</a:t>
            </a:r>
            <a:r>
              <a:rPr lang="en-US" sz="610" b="1" cap="all" dirty="0">
                <a:solidFill>
                  <a:schemeClr val="bg1"/>
                </a:solidFill>
                <a:latin typeface="Arial" panose="020B0604020202020204" pitchFamily="34" charset="0"/>
                <a:cs typeface="Arial" panose="020B0604020202020204" pitchFamily="34" charset="0"/>
              </a:rPr>
              <a:t> </a:t>
            </a:r>
            <a:endParaRPr lang="es-ES" sz="610" dirty="0">
              <a:solidFill>
                <a:schemeClr val="bg1"/>
              </a:solidFill>
            </a:endParaRPr>
          </a:p>
        </p:txBody>
      </p:sp>
      <p:sp>
        <p:nvSpPr>
          <p:cNvPr id="50" name="Rectángulo 49">
            <a:extLst>
              <a:ext uri="{FF2B5EF4-FFF2-40B4-BE49-F238E27FC236}">
                <a16:creationId xmlns:a16="http://schemas.microsoft.com/office/drawing/2014/main" id="{BDADC6D1-096A-4EE2-8963-1201977C4136}"/>
              </a:ext>
            </a:extLst>
          </p:cNvPr>
          <p:cNvSpPr/>
          <p:nvPr/>
        </p:nvSpPr>
        <p:spPr>
          <a:xfrm>
            <a:off x="371475" y="377612"/>
            <a:ext cx="10189297" cy="385123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157" dirty="0"/>
          </a:p>
        </p:txBody>
      </p:sp>
      <p:sp>
        <p:nvSpPr>
          <p:cNvPr id="89" name="Rectángulo 88">
            <a:extLst>
              <a:ext uri="{FF2B5EF4-FFF2-40B4-BE49-F238E27FC236}">
                <a16:creationId xmlns:a16="http://schemas.microsoft.com/office/drawing/2014/main" id="{FFCB516F-7E4F-4085-A143-BFF57AA1FA2F}"/>
              </a:ext>
            </a:extLst>
          </p:cNvPr>
          <p:cNvSpPr/>
          <p:nvPr/>
        </p:nvSpPr>
        <p:spPr>
          <a:xfrm>
            <a:off x="22409741" y="15623899"/>
            <a:ext cx="6936782" cy="27436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157" dirty="0"/>
          </a:p>
        </p:txBody>
      </p:sp>
      <p:sp>
        <p:nvSpPr>
          <p:cNvPr id="81" name="Rectángulo 80">
            <a:extLst>
              <a:ext uri="{FF2B5EF4-FFF2-40B4-BE49-F238E27FC236}">
                <a16:creationId xmlns:a16="http://schemas.microsoft.com/office/drawing/2014/main" id="{2556C337-152C-41DB-9139-DA8FD7A423A2}"/>
              </a:ext>
            </a:extLst>
          </p:cNvPr>
          <p:cNvSpPr/>
          <p:nvPr/>
        </p:nvSpPr>
        <p:spPr>
          <a:xfrm>
            <a:off x="22409740" y="13015604"/>
            <a:ext cx="6936783" cy="24331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157" dirty="0"/>
          </a:p>
        </p:txBody>
      </p:sp>
      <p:sp>
        <p:nvSpPr>
          <p:cNvPr id="76" name="Rectángulo 75">
            <a:extLst>
              <a:ext uri="{FF2B5EF4-FFF2-40B4-BE49-F238E27FC236}">
                <a16:creationId xmlns:a16="http://schemas.microsoft.com/office/drawing/2014/main" id="{7500FA43-A386-4465-A8A2-00A140CE3303}"/>
              </a:ext>
            </a:extLst>
          </p:cNvPr>
          <p:cNvSpPr/>
          <p:nvPr/>
        </p:nvSpPr>
        <p:spPr>
          <a:xfrm>
            <a:off x="13792036" y="13015604"/>
            <a:ext cx="8403880" cy="53519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157" dirty="0"/>
          </a:p>
        </p:txBody>
      </p:sp>
      <p:sp>
        <p:nvSpPr>
          <p:cNvPr id="72" name="Rectángulo 71">
            <a:extLst>
              <a:ext uri="{FF2B5EF4-FFF2-40B4-BE49-F238E27FC236}">
                <a16:creationId xmlns:a16="http://schemas.microsoft.com/office/drawing/2014/main" id="{F1B491A4-A4EE-4A54-A14D-FAFED8A6A66C}"/>
              </a:ext>
            </a:extLst>
          </p:cNvPr>
          <p:cNvSpPr/>
          <p:nvPr/>
        </p:nvSpPr>
        <p:spPr>
          <a:xfrm>
            <a:off x="6865251" y="13015604"/>
            <a:ext cx="6712960" cy="53519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157" dirty="0"/>
          </a:p>
        </p:txBody>
      </p:sp>
      <p:sp>
        <p:nvSpPr>
          <p:cNvPr id="62" name="Rectángulo 61">
            <a:extLst>
              <a:ext uri="{FF2B5EF4-FFF2-40B4-BE49-F238E27FC236}">
                <a16:creationId xmlns:a16="http://schemas.microsoft.com/office/drawing/2014/main" id="{E8658094-E5FC-4ACB-98CF-D63B757AA766}"/>
              </a:ext>
            </a:extLst>
          </p:cNvPr>
          <p:cNvSpPr/>
          <p:nvPr/>
        </p:nvSpPr>
        <p:spPr>
          <a:xfrm>
            <a:off x="371475" y="13015604"/>
            <a:ext cx="6274714" cy="53519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157" dirty="0"/>
          </a:p>
        </p:txBody>
      </p:sp>
      <p:sp>
        <p:nvSpPr>
          <p:cNvPr id="54" name="Rectángulo 53">
            <a:extLst>
              <a:ext uri="{FF2B5EF4-FFF2-40B4-BE49-F238E27FC236}">
                <a16:creationId xmlns:a16="http://schemas.microsoft.com/office/drawing/2014/main" id="{44779E9A-35DE-4AAA-8021-B2212DC575C3}"/>
              </a:ext>
            </a:extLst>
          </p:cNvPr>
          <p:cNvSpPr/>
          <p:nvPr/>
        </p:nvSpPr>
        <p:spPr>
          <a:xfrm>
            <a:off x="371476" y="8699052"/>
            <a:ext cx="6274714" cy="40658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157" dirty="0"/>
          </a:p>
        </p:txBody>
      </p:sp>
      <p:sp>
        <p:nvSpPr>
          <p:cNvPr id="4" name="Rectángulo 3">
            <a:extLst>
              <a:ext uri="{FF2B5EF4-FFF2-40B4-BE49-F238E27FC236}">
                <a16:creationId xmlns:a16="http://schemas.microsoft.com/office/drawing/2014/main" id="{33621843-9338-4540-81F1-0DBA38A33958}"/>
              </a:ext>
            </a:extLst>
          </p:cNvPr>
          <p:cNvSpPr/>
          <p:nvPr/>
        </p:nvSpPr>
        <p:spPr>
          <a:xfrm>
            <a:off x="10744199" y="377613"/>
            <a:ext cx="18602325" cy="386664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041" dirty="0"/>
              <a:t>        </a:t>
            </a:r>
          </a:p>
        </p:txBody>
      </p:sp>
      <p:sp>
        <p:nvSpPr>
          <p:cNvPr id="7" name="Rectángulo 6">
            <a:extLst>
              <a:ext uri="{FF2B5EF4-FFF2-40B4-BE49-F238E27FC236}">
                <a16:creationId xmlns:a16="http://schemas.microsoft.com/office/drawing/2014/main" id="{38E1A385-5033-42E3-8DC9-1E7ECEB3D376}"/>
              </a:ext>
            </a:extLst>
          </p:cNvPr>
          <p:cNvSpPr/>
          <p:nvPr/>
        </p:nvSpPr>
        <p:spPr>
          <a:xfrm>
            <a:off x="6863533" y="4422420"/>
            <a:ext cx="22482991" cy="83425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157" dirty="0"/>
          </a:p>
        </p:txBody>
      </p:sp>
      <p:sp>
        <p:nvSpPr>
          <p:cNvPr id="9" name="Rectángulo 8">
            <a:extLst>
              <a:ext uri="{FF2B5EF4-FFF2-40B4-BE49-F238E27FC236}">
                <a16:creationId xmlns:a16="http://schemas.microsoft.com/office/drawing/2014/main" id="{4A0F312B-948C-463B-BCD2-86E316599A64}"/>
              </a:ext>
            </a:extLst>
          </p:cNvPr>
          <p:cNvSpPr/>
          <p:nvPr/>
        </p:nvSpPr>
        <p:spPr>
          <a:xfrm>
            <a:off x="12603036" y="4829381"/>
            <a:ext cx="2512223" cy="559225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157" dirty="0"/>
          </a:p>
        </p:txBody>
      </p:sp>
      <p:graphicFrame>
        <p:nvGraphicFramePr>
          <p:cNvPr id="14" name="Tabla 13">
            <a:extLst>
              <a:ext uri="{FF2B5EF4-FFF2-40B4-BE49-F238E27FC236}">
                <a16:creationId xmlns:a16="http://schemas.microsoft.com/office/drawing/2014/main" id="{59AAD034-EAED-4E52-8BD1-72F4F9D1561F}"/>
              </a:ext>
            </a:extLst>
          </p:cNvPr>
          <p:cNvGraphicFramePr>
            <a:graphicFrameLocks noGrp="1"/>
          </p:cNvGraphicFramePr>
          <p:nvPr>
            <p:extLst>
              <p:ext uri="{D42A27DB-BD31-4B8C-83A1-F6EECF244321}">
                <p14:modId xmlns:p14="http://schemas.microsoft.com/office/powerpoint/2010/main" val="3318372452"/>
              </p:ext>
            </p:extLst>
          </p:nvPr>
        </p:nvGraphicFramePr>
        <p:xfrm>
          <a:off x="18367430" y="4853896"/>
          <a:ext cx="10239330" cy="5567737"/>
        </p:xfrm>
        <a:graphic>
          <a:graphicData uri="http://schemas.openxmlformats.org/drawingml/2006/table">
            <a:tbl>
              <a:tblPr firstRow="1" bandRow="1">
                <a:tableStyleId>{5C22544A-7EE6-4342-B048-85BDC9FD1C3A}</a:tableStyleId>
              </a:tblPr>
              <a:tblGrid>
                <a:gridCol w="2047866">
                  <a:extLst>
                    <a:ext uri="{9D8B030D-6E8A-4147-A177-3AD203B41FA5}">
                      <a16:colId xmlns:a16="http://schemas.microsoft.com/office/drawing/2014/main" val="2581945635"/>
                    </a:ext>
                  </a:extLst>
                </a:gridCol>
                <a:gridCol w="2047866">
                  <a:extLst>
                    <a:ext uri="{9D8B030D-6E8A-4147-A177-3AD203B41FA5}">
                      <a16:colId xmlns:a16="http://schemas.microsoft.com/office/drawing/2014/main" val="1311242281"/>
                    </a:ext>
                  </a:extLst>
                </a:gridCol>
                <a:gridCol w="2047866">
                  <a:extLst>
                    <a:ext uri="{9D8B030D-6E8A-4147-A177-3AD203B41FA5}">
                      <a16:colId xmlns:a16="http://schemas.microsoft.com/office/drawing/2014/main" val="576665038"/>
                    </a:ext>
                  </a:extLst>
                </a:gridCol>
                <a:gridCol w="2047866">
                  <a:extLst>
                    <a:ext uri="{9D8B030D-6E8A-4147-A177-3AD203B41FA5}">
                      <a16:colId xmlns:a16="http://schemas.microsoft.com/office/drawing/2014/main" val="756634555"/>
                    </a:ext>
                  </a:extLst>
                </a:gridCol>
                <a:gridCol w="2047866">
                  <a:extLst>
                    <a:ext uri="{9D8B030D-6E8A-4147-A177-3AD203B41FA5}">
                      <a16:colId xmlns:a16="http://schemas.microsoft.com/office/drawing/2014/main" val="2609625798"/>
                    </a:ext>
                  </a:extLst>
                </a:gridCol>
              </a:tblGrid>
              <a:tr h="745141">
                <a:tc>
                  <a:txBody>
                    <a:bodyPr/>
                    <a:lstStyle/>
                    <a:p>
                      <a:endParaRPr lang="es-ES" sz="2300" dirty="0"/>
                    </a:p>
                  </a:txBody>
                  <a:tcPr marL="52904" marR="52904" marT="26452" marB="26452">
                    <a:lnR w="57150" cap="flat" cmpd="sng" algn="ctr">
                      <a:solidFill>
                        <a:schemeClr val="bg1"/>
                      </a:solidFill>
                      <a:prstDash val="solid"/>
                      <a:round/>
                      <a:headEnd type="none" w="med" len="med"/>
                      <a:tailEnd type="none" w="med" len="med"/>
                    </a:lnR>
                    <a:lnB w="57150" cap="flat" cmpd="sng" algn="ctr">
                      <a:solidFill>
                        <a:schemeClr val="bg1"/>
                      </a:solidFill>
                      <a:prstDash val="solid"/>
                      <a:round/>
                      <a:headEnd type="none" w="med" len="med"/>
                      <a:tailEnd type="none" w="med" len="med"/>
                    </a:lnB>
                    <a:solidFill>
                      <a:schemeClr val="accent1"/>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1"/>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1"/>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1"/>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solidFill>
                      <a:schemeClr val="accent1"/>
                    </a:solidFill>
                  </a:tcPr>
                </a:tc>
                <a:extLst>
                  <a:ext uri="{0D108BD9-81ED-4DB2-BD59-A6C34878D82A}">
                    <a16:rowId xmlns:a16="http://schemas.microsoft.com/office/drawing/2014/main" val="2186304912"/>
                  </a:ext>
                </a:extLst>
              </a:tr>
              <a:tr h="535844">
                <a:tc>
                  <a:txBody>
                    <a:bodyPr/>
                    <a:lstStyle/>
                    <a:p>
                      <a:endParaRPr lang="es-ES" sz="2300" dirty="0"/>
                    </a:p>
                  </a:txBody>
                  <a:tcPr marL="52904" marR="52904" marT="26452" marB="26452">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4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B w="57150" cap="flat" cmpd="sng" algn="ctr">
                      <a:solidFill>
                        <a:schemeClr val="bg1"/>
                      </a:solidFill>
                      <a:prstDash val="solid"/>
                      <a:round/>
                      <a:headEnd type="none" w="med" len="med"/>
                      <a:tailEnd type="none" w="med" len="med"/>
                    </a:lnB>
                    <a:solidFill>
                      <a:schemeClr val="accent1">
                        <a:alpha val="4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B w="57150" cap="flat" cmpd="sng" algn="ctr">
                      <a:solidFill>
                        <a:schemeClr val="bg1"/>
                      </a:solidFill>
                      <a:prstDash val="solid"/>
                      <a:round/>
                      <a:headEnd type="none" w="med" len="med"/>
                      <a:tailEnd type="none" w="med" len="med"/>
                    </a:lnB>
                    <a:solidFill>
                      <a:schemeClr val="accent1">
                        <a:alpha val="4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B w="57150" cap="flat" cmpd="sng" algn="ctr">
                      <a:solidFill>
                        <a:schemeClr val="bg1"/>
                      </a:solidFill>
                      <a:prstDash val="solid"/>
                      <a:round/>
                      <a:headEnd type="none" w="med" len="med"/>
                      <a:tailEnd type="none" w="med" len="med"/>
                    </a:lnB>
                    <a:solidFill>
                      <a:schemeClr val="accent1">
                        <a:alpha val="4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B w="57150" cap="flat" cmpd="sng" algn="ctr">
                      <a:solidFill>
                        <a:schemeClr val="bg1"/>
                      </a:solidFill>
                      <a:prstDash val="solid"/>
                      <a:round/>
                      <a:headEnd type="none" w="med" len="med"/>
                      <a:tailEnd type="none" w="med" len="med"/>
                    </a:lnB>
                    <a:solidFill>
                      <a:schemeClr val="accent1">
                        <a:alpha val="40000"/>
                      </a:schemeClr>
                    </a:solidFill>
                  </a:tcPr>
                </a:tc>
                <a:extLst>
                  <a:ext uri="{0D108BD9-81ED-4DB2-BD59-A6C34878D82A}">
                    <a16:rowId xmlns:a16="http://schemas.microsoft.com/office/drawing/2014/main" val="4027375713"/>
                  </a:ext>
                </a:extLst>
              </a:tr>
              <a:tr h="535844">
                <a:tc>
                  <a:txBody>
                    <a:bodyPr/>
                    <a:lstStyle/>
                    <a:p>
                      <a:endParaRPr lang="es-ES" sz="2300" dirty="0">
                        <a:solidFill>
                          <a:schemeClr val="bg2"/>
                        </a:solidFill>
                      </a:endParaRPr>
                    </a:p>
                  </a:txBody>
                  <a:tcPr marL="52904" marR="52904" marT="26452" marB="26452">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20000"/>
                      </a:schemeClr>
                    </a:solidFill>
                  </a:tcPr>
                </a:tc>
                <a:tc>
                  <a:txBody>
                    <a:bodyPr/>
                    <a:lstStyle/>
                    <a:p>
                      <a:endParaRPr lang="es-ES" sz="2300" dirty="0">
                        <a:solidFill>
                          <a:schemeClr val="bg2"/>
                        </a:solidFill>
                      </a:endParaRPr>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20000"/>
                      </a:schemeClr>
                    </a:solidFill>
                  </a:tcPr>
                </a:tc>
                <a:tc>
                  <a:txBody>
                    <a:bodyPr/>
                    <a:lstStyle/>
                    <a:p>
                      <a:endParaRPr lang="es-ES" sz="2300" dirty="0">
                        <a:solidFill>
                          <a:schemeClr val="bg2"/>
                        </a:solidFill>
                      </a:endParaRPr>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20000"/>
                      </a:schemeClr>
                    </a:solidFill>
                  </a:tcPr>
                </a:tc>
                <a:tc>
                  <a:txBody>
                    <a:bodyPr/>
                    <a:lstStyle/>
                    <a:p>
                      <a:endParaRPr lang="es-ES" sz="2300" dirty="0">
                        <a:solidFill>
                          <a:schemeClr val="bg2"/>
                        </a:solidFill>
                      </a:endParaRPr>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20000"/>
                      </a:schemeClr>
                    </a:solidFill>
                  </a:tcPr>
                </a:tc>
                <a:tc>
                  <a:txBody>
                    <a:bodyPr/>
                    <a:lstStyle/>
                    <a:p>
                      <a:endParaRPr lang="es-ES" sz="2300" dirty="0">
                        <a:solidFill>
                          <a:schemeClr val="bg2"/>
                        </a:solidFill>
                      </a:endParaRPr>
                    </a:p>
                  </a:txBody>
                  <a:tcPr marL="52904" marR="52904" marT="26452" marB="26452">
                    <a:lnL w="57150" cap="flat" cmpd="sng" algn="ctr">
                      <a:solidFill>
                        <a:schemeClr val="bg1"/>
                      </a:solidFill>
                      <a:prstDash val="solid"/>
                      <a:round/>
                      <a:headEnd type="none" w="med" len="med"/>
                      <a:tailEnd type="none" w="med" len="med"/>
                    </a:lnL>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20000"/>
                      </a:schemeClr>
                    </a:solidFill>
                  </a:tcPr>
                </a:tc>
                <a:extLst>
                  <a:ext uri="{0D108BD9-81ED-4DB2-BD59-A6C34878D82A}">
                    <a16:rowId xmlns:a16="http://schemas.microsoft.com/office/drawing/2014/main" val="3172416857"/>
                  </a:ext>
                </a:extLst>
              </a:tr>
              <a:tr h="535844">
                <a:tc>
                  <a:txBody>
                    <a:bodyPr/>
                    <a:lstStyle/>
                    <a:p>
                      <a:endParaRPr lang="es-ES" sz="2300" dirty="0"/>
                    </a:p>
                  </a:txBody>
                  <a:tcPr marL="52904" marR="52904" marT="26452" marB="26452">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4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4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4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4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40000"/>
                      </a:schemeClr>
                    </a:solidFill>
                  </a:tcPr>
                </a:tc>
                <a:extLst>
                  <a:ext uri="{0D108BD9-81ED-4DB2-BD59-A6C34878D82A}">
                    <a16:rowId xmlns:a16="http://schemas.microsoft.com/office/drawing/2014/main" val="3323603507"/>
                  </a:ext>
                </a:extLst>
              </a:tr>
              <a:tr h="535844">
                <a:tc>
                  <a:txBody>
                    <a:bodyPr/>
                    <a:lstStyle/>
                    <a:p>
                      <a:endParaRPr lang="es-ES" sz="2300" dirty="0"/>
                    </a:p>
                  </a:txBody>
                  <a:tcPr marL="52904" marR="52904" marT="26452" marB="26452">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2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2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2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2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20000"/>
                      </a:schemeClr>
                    </a:solidFill>
                  </a:tcPr>
                </a:tc>
                <a:extLst>
                  <a:ext uri="{0D108BD9-81ED-4DB2-BD59-A6C34878D82A}">
                    <a16:rowId xmlns:a16="http://schemas.microsoft.com/office/drawing/2014/main" val="3923329125"/>
                  </a:ext>
                </a:extLst>
              </a:tr>
              <a:tr h="535844">
                <a:tc>
                  <a:txBody>
                    <a:bodyPr/>
                    <a:lstStyle/>
                    <a:p>
                      <a:endParaRPr lang="es-ES" sz="2300" dirty="0"/>
                    </a:p>
                  </a:txBody>
                  <a:tcPr marL="52904" marR="52904" marT="26452" marB="26452">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4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4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4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4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40000"/>
                      </a:schemeClr>
                    </a:solidFill>
                  </a:tcPr>
                </a:tc>
                <a:extLst>
                  <a:ext uri="{0D108BD9-81ED-4DB2-BD59-A6C34878D82A}">
                    <a16:rowId xmlns:a16="http://schemas.microsoft.com/office/drawing/2014/main" val="2674611130"/>
                  </a:ext>
                </a:extLst>
              </a:tr>
              <a:tr h="535844">
                <a:tc>
                  <a:txBody>
                    <a:bodyPr/>
                    <a:lstStyle/>
                    <a:p>
                      <a:endParaRPr lang="es-ES" sz="2300" dirty="0"/>
                    </a:p>
                  </a:txBody>
                  <a:tcPr marL="52904" marR="52904" marT="26452" marB="26452">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2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2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2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2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20000"/>
                      </a:schemeClr>
                    </a:solidFill>
                  </a:tcPr>
                </a:tc>
                <a:extLst>
                  <a:ext uri="{0D108BD9-81ED-4DB2-BD59-A6C34878D82A}">
                    <a16:rowId xmlns:a16="http://schemas.microsoft.com/office/drawing/2014/main" val="3750442471"/>
                  </a:ext>
                </a:extLst>
              </a:tr>
              <a:tr h="535844">
                <a:tc>
                  <a:txBody>
                    <a:bodyPr/>
                    <a:lstStyle/>
                    <a:p>
                      <a:endParaRPr lang="es-ES" sz="2300" dirty="0"/>
                    </a:p>
                  </a:txBody>
                  <a:tcPr marL="52904" marR="52904" marT="26452" marB="26452">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4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4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4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4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40000"/>
                      </a:schemeClr>
                    </a:solidFill>
                  </a:tcPr>
                </a:tc>
                <a:extLst>
                  <a:ext uri="{0D108BD9-81ED-4DB2-BD59-A6C34878D82A}">
                    <a16:rowId xmlns:a16="http://schemas.microsoft.com/office/drawing/2014/main" val="2154764352"/>
                  </a:ext>
                </a:extLst>
              </a:tr>
              <a:tr h="535844">
                <a:tc>
                  <a:txBody>
                    <a:bodyPr/>
                    <a:lstStyle/>
                    <a:p>
                      <a:endParaRPr lang="es-ES" sz="2300" dirty="0"/>
                    </a:p>
                  </a:txBody>
                  <a:tcPr marL="52904" marR="52904" marT="26452" marB="26452">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2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2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2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2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alpha val="20000"/>
                      </a:schemeClr>
                    </a:solidFill>
                  </a:tcPr>
                </a:tc>
                <a:extLst>
                  <a:ext uri="{0D108BD9-81ED-4DB2-BD59-A6C34878D82A}">
                    <a16:rowId xmlns:a16="http://schemas.microsoft.com/office/drawing/2014/main" val="633145208"/>
                  </a:ext>
                </a:extLst>
              </a:tr>
              <a:tr h="535844">
                <a:tc>
                  <a:txBody>
                    <a:bodyPr/>
                    <a:lstStyle/>
                    <a:p>
                      <a:endParaRPr lang="es-ES" sz="2300" dirty="0"/>
                    </a:p>
                  </a:txBody>
                  <a:tcPr marL="52904" marR="52904" marT="26452" marB="26452">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solidFill>
                      <a:schemeClr val="accent1">
                        <a:alpha val="4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solidFill>
                      <a:schemeClr val="accent1">
                        <a:alpha val="4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solidFill>
                      <a:schemeClr val="accent1">
                        <a:alpha val="4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solidFill>
                      <a:schemeClr val="accent1">
                        <a:alpha val="40000"/>
                      </a:schemeClr>
                    </a:solidFill>
                  </a:tcPr>
                </a:tc>
                <a:tc>
                  <a:txBody>
                    <a:bodyPr/>
                    <a:lstStyle/>
                    <a:p>
                      <a:endParaRPr lang="es-ES" sz="2300" dirty="0"/>
                    </a:p>
                  </a:txBody>
                  <a:tcPr marL="52904" marR="52904" marT="26452" marB="26452">
                    <a:lnL w="57150" cap="flat" cmpd="sng" algn="ctr">
                      <a:solidFill>
                        <a:schemeClr val="bg1"/>
                      </a:solidFill>
                      <a:prstDash val="solid"/>
                      <a:round/>
                      <a:headEnd type="none" w="med" len="med"/>
                      <a:tailEnd type="none" w="med" len="med"/>
                    </a:lnL>
                    <a:lnT w="57150" cap="flat" cmpd="sng" algn="ctr">
                      <a:solidFill>
                        <a:schemeClr val="bg1"/>
                      </a:solidFill>
                      <a:prstDash val="solid"/>
                      <a:round/>
                      <a:headEnd type="none" w="med" len="med"/>
                      <a:tailEnd type="none" w="med" len="med"/>
                    </a:lnT>
                    <a:solidFill>
                      <a:schemeClr val="accent1">
                        <a:alpha val="40000"/>
                      </a:schemeClr>
                    </a:solidFill>
                  </a:tcPr>
                </a:tc>
                <a:extLst>
                  <a:ext uri="{0D108BD9-81ED-4DB2-BD59-A6C34878D82A}">
                    <a16:rowId xmlns:a16="http://schemas.microsoft.com/office/drawing/2014/main" val="3601519569"/>
                  </a:ext>
                </a:extLst>
              </a:tr>
            </a:tbl>
          </a:graphicData>
        </a:graphic>
      </p:graphicFrame>
      <p:sp>
        <p:nvSpPr>
          <p:cNvPr id="29" name="Rectángulo 28">
            <a:extLst>
              <a:ext uri="{FF2B5EF4-FFF2-40B4-BE49-F238E27FC236}">
                <a16:creationId xmlns:a16="http://schemas.microsoft.com/office/drawing/2014/main" id="{C4A026AB-4A37-4447-A24C-EA7CEE5AA3A9}"/>
              </a:ext>
            </a:extLst>
          </p:cNvPr>
          <p:cNvSpPr/>
          <p:nvPr/>
        </p:nvSpPr>
        <p:spPr>
          <a:xfrm>
            <a:off x="762370" y="9769097"/>
            <a:ext cx="5375595" cy="2069028"/>
          </a:xfrm>
          <a:prstGeom prst="rect">
            <a:avLst/>
          </a:prstGeom>
        </p:spPr>
        <p:txBody>
          <a:bodyPr wrap="square">
            <a:spAutoFit/>
          </a:bodyPr>
          <a:lstStyle/>
          <a:p>
            <a:pPr>
              <a:spcBef>
                <a:spcPct val="20000"/>
              </a:spcBef>
            </a:pPr>
            <a:r>
              <a:rPr lang="en-CA" sz="1736" b="1" dirty="0">
                <a:latin typeface="Arial" panose="020B0604020202020204" pitchFamily="34" charset="0"/>
                <a:cs typeface="Arial" panose="020B0604020202020204" pitchFamily="34" charset="0"/>
              </a:rPr>
              <a:t>How to use this poster template…</a:t>
            </a:r>
          </a:p>
          <a:p>
            <a:pPr>
              <a:spcBef>
                <a:spcPct val="20000"/>
              </a:spcBef>
            </a:pPr>
            <a:r>
              <a:rPr lang="en-CA" sz="1736"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20000"/>
              </a:spcBef>
            </a:pPr>
            <a:r>
              <a:rPr lang="en-CA" sz="1736" dirty="0">
                <a:latin typeface="Arial" panose="020B0604020202020204" pitchFamily="34" charset="0"/>
                <a:cs typeface="Arial" panose="020B0604020202020204" pitchFamily="34" charset="0"/>
              </a:rPr>
              <a:t>The body text / font size should be  no smaller than 20 points. Try to keep body text left-aligned, do not justify text.</a:t>
            </a:r>
          </a:p>
        </p:txBody>
      </p:sp>
      <p:sp>
        <p:nvSpPr>
          <p:cNvPr id="30" name="Rectángulo 29">
            <a:extLst>
              <a:ext uri="{FF2B5EF4-FFF2-40B4-BE49-F238E27FC236}">
                <a16:creationId xmlns:a16="http://schemas.microsoft.com/office/drawing/2014/main" id="{B1BC57DE-8D49-4EB8-B200-DF3E7E0BBD78}"/>
              </a:ext>
            </a:extLst>
          </p:cNvPr>
          <p:cNvSpPr/>
          <p:nvPr/>
        </p:nvSpPr>
        <p:spPr>
          <a:xfrm>
            <a:off x="824828" y="14033509"/>
            <a:ext cx="5409533" cy="3490186"/>
          </a:xfrm>
          <a:prstGeom prst="rect">
            <a:avLst/>
          </a:prstGeom>
        </p:spPr>
        <p:txBody>
          <a:bodyPr wrap="square">
            <a:spAutoFit/>
          </a:bodyPr>
          <a:lstStyle/>
          <a:p>
            <a:pPr marL="230848" indent="-230848" defTabSz="550889" eaLnBrk="0" hangingPunct="0">
              <a:spcAft>
                <a:spcPts val="347"/>
              </a:spcAft>
              <a:buSzPct val="60000"/>
            </a:pPr>
            <a:r>
              <a:rPr lang="en-AU" sz="1736" b="1" dirty="0">
                <a:latin typeface="Arial" panose="020B0604020202020204" pitchFamily="34" charset="0"/>
                <a:cs typeface="Arial" panose="020B0604020202020204" pitchFamily="34" charset="0"/>
              </a:rPr>
              <a:t>Tips for making a successful poster…</a:t>
            </a:r>
          </a:p>
          <a:p>
            <a:pPr marL="400394" indent="-400394" defTabSz="550889" eaLnBrk="0" hangingPunct="0">
              <a:spcAft>
                <a:spcPts val="347"/>
              </a:spcAft>
              <a:buFont typeface="Arial"/>
              <a:buChar char="•"/>
            </a:pPr>
            <a:r>
              <a:rPr lang="en-AU" sz="1736" dirty="0">
                <a:latin typeface="Arial" panose="020B0604020202020204" pitchFamily="34" charset="0"/>
                <a:cs typeface="Arial" panose="020B0604020202020204" pitchFamily="34" charset="0"/>
              </a:rPr>
              <a:t>Re-write your paper into poster format i.e.. simplify everything, avoid data overkill. </a:t>
            </a:r>
          </a:p>
          <a:p>
            <a:pPr marL="400394" indent="-400394" defTabSz="550889" eaLnBrk="0" hangingPunct="0">
              <a:spcAft>
                <a:spcPts val="347"/>
              </a:spcAft>
              <a:buFont typeface="Arial"/>
              <a:buChar char="•"/>
            </a:pPr>
            <a:r>
              <a:rPr lang="en-AU" sz="1736" dirty="0">
                <a:latin typeface="Arial" panose="020B0604020202020204" pitchFamily="34" charset="0"/>
                <a:cs typeface="Arial" panose="020B0604020202020204" pitchFamily="34" charset="0"/>
              </a:rPr>
              <a:t>Headings of more than 6 words should be in upper and lower case, not all capitals. Simplify the titles.</a:t>
            </a:r>
          </a:p>
          <a:p>
            <a:pPr marL="400394" indent="-400394" defTabSz="550889" eaLnBrk="0" hangingPunct="0">
              <a:spcAft>
                <a:spcPts val="347"/>
              </a:spcAft>
              <a:buFont typeface="Arial"/>
              <a:buChar char="•"/>
            </a:pPr>
            <a:r>
              <a:rPr lang="en-AU" sz="1736" dirty="0">
                <a:latin typeface="Arial" panose="020B0604020202020204" pitchFamily="34" charset="0"/>
                <a:cs typeface="Arial" panose="020B0604020202020204" pitchFamily="34" charset="0"/>
              </a:rPr>
              <a:t>Try not to write whole sentences in capitals or underline to stress your point, use </a:t>
            </a:r>
            <a:r>
              <a:rPr lang="en-AU" sz="1736" b="1" dirty="0">
                <a:latin typeface="Arial" panose="020B0604020202020204" pitchFamily="34" charset="0"/>
                <a:cs typeface="Arial" panose="020B0604020202020204" pitchFamily="34" charset="0"/>
              </a:rPr>
              <a:t>bold</a:t>
            </a:r>
            <a:r>
              <a:rPr lang="en-AU" sz="1736" dirty="0">
                <a:latin typeface="Arial" panose="020B0604020202020204" pitchFamily="34" charset="0"/>
                <a:cs typeface="Arial" panose="020B0604020202020204" pitchFamily="34" charset="0"/>
              </a:rPr>
              <a:t> characters instead.</a:t>
            </a:r>
          </a:p>
          <a:p>
            <a:pPr marL="400394" indent="-400394" defTabSz="550889" eaLnBrk="0" hangingPunct="0">
              <a:spcAft>
                <a:spcPts val="347"/>
              </a:spcAft>
              <a:buFont typeface="Arial"/>
              <a:buChar char="•"/>
            </a:pPr>
            <a:r>
              <a:rPr lang="en-AU" sz="1736" dirty="0">
                <a:latin typeface="Arial" panose="020B0604020202020204" pitchFamily="34" charset="0"/>
                <a:cs typeface="Arial" panose="020B0604020202020204" pitchFamily="34" charset="0"/>
              </a:rPr>
              <a:t>When laying out your poster, leave white space around your text. Don</a:t>
            </a:r>
            <a:r>
              <a:rPr lang="ja-JP" altLang="en-AU" sz="1736" dirty="0">
                <a:latin typeface="Arial" panose="020B0604020202020204" pitchFamily="34" charset="0"/>
                <a:cs typeface="Arial" panose="020B0604020202020204" pitchFamily="34" charset="0"/>
              </a:rPr>
              <a:t>’</a:t>
            </a:r>
            <a:r>
              <a:rPr lang="en-AU" sz="1736" dirty="0">
                <a:latin typeface="Arial" panose="020B0604020202020204" pitchFamily="34" charset="0"/>
                <a:cs typeface="Arial" panose="020B0604020202020204" pitchFamily="34" charset="0"/>
              </a:rPr>
              <a:t>t overcrowd your poster.</a:t>
            </a:r>
          </a:p>
          <a:p>
            <a:pPr marL="400394" indent="-400394" defTabSz="550889" eaLnBrk="0" hangingPunct="0">
              <a:spcAft>
                <a:spcPts val="347"/>
              </a:spcAft>
              <a:buFont typeface="Arial"/>
              <a:buChar char="•"/>
            </a:pPr>
            <a:r>
              <a:rPr lang="en-AU" sz="1736" dirty="0">
                <a:latin typeface="Arial" panose="020B0604020202020204" pitchFamily="34" charset="0"/>
                <a:cs typeface="Arial" panose="020B0604020202020204" pitchFamily="34" charset="0"/>
              </a:rPr>
              <a:t>Spell check and get someone else to proof-read.</a:t>
            </a:r>
            <a:endParaRPr lang="en-US" sz="1736" dirty="0">
              <a:latin typeface="Arial" panose="020B0604020202020204" pitchFamily="34" charset="0"/>
              <a:cs typeface="Arial" panose="020B0604020202020204" pitchFamily="34" charset="0"/>
            </a:endParaRPr>
          </a:p>
        </p:txBody>
      </p:sp>
      <p:sp>
        <p:nvSpPr>
          <p:cNvPr id="31" name="Rectángulo 30">
            <a:extLst>
              <a:ext uri="{FF2B5EF4-FFF2-40B4-BE49-F238E27FC236}">
                <a16:creationId xmlns:a16="http://schemas.microsoft.com/office/drawing/2014/main" id="{B657D15C-6AAD-4D14-AB02-D3335AEE97D0}"/>
              </a:ext>
            </a:extLst>
          </p:cNvPr>
          <p:cNvSpPr/>
          <p:nvPr/>
        </p:nvSpPr>
        <p:spPr>
          <a:xfrm>
            <a:off x="7298244" y="14033510"/>
            <a:ext cx="5997207" cy="359457"/>
          </a:xfrm>
          <a:prstGeom prst="rect">
            <a:avLst/>
          </a:prstGeom>
        </p:spPr>
        <p:txBody>
          <a:bodyPr wrap="square">
            <a:spAutoFit/>
          </a:bodyPr>
          <a:lstStyle/>
          <a:p>
            <a:pPr defTabSz="550889">
              <a:spcBef>
                <a:spcPct val="50000"/>
              </a:spcBef>
            </a:pPr>
            <a:r>
              <a:rPr lang="en-CA" sz="1736" dirty="0">
                <a:latin typeface="Arial" panose="020B0604020202020204" pitchFamily="34" charset="0"/>
                <a:cs typeface="Arial" panose="020B0604020202020204" pitchFamily="34" charset="0"/>
              </a:rPr>
              <a:t>Just highlight this text and replace with your own text. </a:t>
            </a:r>
          </a:p>
        </p:txBody>
      </p:sp>
      <p:sp>
        <p:nvSpPr>
          <p:cNvPr id="32" name="Rectángulo 31">
            <a:extLst>
              <a:ext uri="{FF2B5EF4-FFF2-40B4-BE49-F238E27FC236}">
                <a16:creationId xmlns:a16="http://schemas.microsoft.com/office/drawing/2014/main" id="{7381FF90-67F4-4926-B99A-D22528A91770}"/>
              </a:ext>
            </a:extLst>
          </p:cNvPr>
          <p:cNvSpPr/>
          <p:nvPr/>
        </p:nvSpPr>
        <p:spPr>
          <a:xfrm>
            <a:off x="14285810" y="14033509"/>
            <a:ext cx="7110911" cy="1695079"/>
          </a:xfrm>
          <a:prstGeom prst="rect">
            <a:avLst/>
          </a:prstGeom>
        </p:spPr>
        <p:txBody>
          <a:bodyPr wrap="square">
            <a:spAutoFit/>
          </a:bodyPr>
          <a:lstStyle/>
          <a:p>
            <a:pPr defTabSz="550889" eaLnBrk="0" hangingPunct="0">
              <a:spcBef>
                <a:spcPct val="50000"/>
              </a:spcBef>
            </a:pPr>
            <a:r>
              <a:rPr lang="en-AU" sz="1736" dirty="0">
                <a:latin typeface="Arial" panose="020B0604020202020204" pitchFamily="34" charset="0"/>
                <a:cs typeface="Arial" panose="020B0604020202020204" pitchFamily="34" charset="0"/>
              </a:rPr>
              <a:t>Just highlight this text and replace with your own text.</a:t>
            </a:r>
            <a:br>
              <a:rPr lang="en-AU" sz="1736" dirty="0">
                <a:latin typeface="Arial" panose="020B0604020202020204" pitchFamily="34" charset="0"/>
                <a:cs typeface="Arial" panose="020B0604020202020204" pitchFamily="34" charset="0"/>
              </a:rPr>
            </a:br>
            <a:br>
              <a:rPr lang="en-AU" sz="1736" dirty="0">
                <a:latin typeface="Arial" panose="020B0604020202020204" pitchFamily="34" charset="0"/>
                <a:cs typeface="Arial" panose="020B0604020202020204" pitchFamily="34" charset="0"/>
              </a:rPr>
            </a:br>
            <a:r>
              <a:rPr lang="en-US" sz="1736" dirty="0">
                <a:latin typeface="Arial" panose="020B0604020202020204" pitchFamily="34" charset="0"/>
                <a:ea typeface="Times New Roman"/>
                <a:cs typeface="Arial" panose="020B0604020202020204" pitchFamily="34" charset="0"/>
              </a:rPr>
              <a:t>Can be Vancouver style i.e. 1 </a:t>
            </a:r>
            <a:r>
              <a:rPr lang="en-US" sz="1736" b="1" dirty="0">
                <a:latin typeface="Arial" panose="020B0604020202020204" pitchFamily="34" charset="0"/>
                <a:ea typeface="Times New Roman"/>
                <a:cs typeface="Arial" panose="020B0604020202020204" pitchFamily="34" charset="0"/>
              </a:rPr>
              <a:t>Meyer J-P et al</a:t>
            </a:r>
            <a:r>
              <a:rPr lang="en-US" sz="1736" dirty="0">
                <a:latin typeface="Arial" panose="020B0604020202020204" pitchFamily="34" charset="0"/>
                <a:ea typeface="Times New Roman"/>
                <a:cs typeface="Arial" panose="020B0604020202020204" pitchFamily="34" charset="0"/>
              </a:rPr>
              <a:t>. The treatment of high grade superficial bladder cancer and carcinoma in situ </a:t>
            </a:r>
            <a:r>
              <a:rPr lang="en-US" sz="1736" dirty="0" err="1">
                <a:latin typeface="Arial" panose="020B0604020202020204" pitchFamily="34" charset="0"/>
                <a:ea typeface="Times New Roman"/>
                <a:cs typeface="Arial" panose="020B0604020202020204" pitchFamily="34" charset="0"/>
              </a:rPr>
              <a:t>wwith</a:t>
            </a:r>
            <a:r>
              <a:rPr lang="en-US" sz="1736" dirty="0">
                <a:latin typeface="Arial" panose="020B0604020202020204" pitchFamily="34" charset="0"/>
                <a:ea typeface="Times New Roman"/>
                <a:cs typeface="Arial" panose="020B0604020202020204" pitchFamily="34" charset="0"/>
              </a:rPr>
              <a:t> BCG – a questionnaire survey of Consultant practice in England and Wales. </a:t>
            </a:r>
            <a:r>
              <a:rPr lang="en-US" sz="1736" i="1" dirty="0" err="1">
                <a:latin typeface="Arial" panose="020B0604020202020204" pitchFamily="34" charset="0"/>
                <a:ea typeface="Times New Roman"/>
                <a:cs typeface="Arial" panose="020B0604020202020204" pitchFamily="34" charset="0"/>
              </a:rPr>
              <a:t>Urol</a:t>
            </a:r>
            <a:r>
              <a:rPr lang="en-US" sz="1736" i="1" dirty="0">
                <a:latin typeface="Arial" panose="020B0604020202020204" pitchFamily="34" charset="0"/>
                <a:ea typeface="Times New Roman"/>
                <a:cs typeface="Arial" panose="020B0604020202020204" pitchFamily="34" charset="0"/>
              </a:rPr>
              <a:t> Oncol 2002; 2;: 77-80</a:t>
            </a:r>
            <a:endParaRPr lang="en-US" sz="1736" dirty="0">
              <a:latin typeface="Arial" panose="020B0604020202020204" pitchFamily="34" charset="0"/>
              <a:cs typeface="Arial" panose="020B0604020202020204" pitchFamily="34" charset="0"/>
            </a:endParaRPr>
          </a:p>
        </p:txBody>
      </p:sp>
      <p:sp>
        <p:nvSpPr>
          <p:cNvPr id="34" name="Rectángulo 33">
            <a:extLst>
              <a:ext uri="{FF2B5EF4-FFF2-40B4-BE49-F238E27FC236}">
                <a16:creationId xmlns:a16="http://schemas.microsoft.com/office/drawing/2014/main" id="{938039DD-D220-4190-BB29-5371150C65ED}"/>
              </a:ext>
            </a:extLst>
          </p:cNvPr>
          <p:cNvSpPr/>
          <p:nvPr/>
        </p:nvSpPr>
        <p:spPr>
          <a:xfrm>
            <a:off x="22689690" y="16835564"/>
            <a:ext cx="5844315" cy="359457"/>
          </a:xfrm>
          <a:prstGeom prst="rect">
            <a:avLst/>
          </a:prstGeom>
        </p:spPr>
        <p:txBody>
          <a:bodyPr wrap="square">
            <a:spAutoFit/>
          </a:bodyPr>
          <a:lstStyle/>
          <a:p>
            <a:pPr defTabSz="550889" eaLnBrk="0" hangingPunct="0">
              <a:spcBef>
                <a:spcPct val="50000"/>
              </a:spcBef>
            </a:pPr>
            <a:r>
              <a:rPr lang="en-AU" sz="1736" dirty="0">
                <a:latin typeface="Arial" panose="020B0604020202020204" pitchFamily="34" charset="0"/>
                <a:cs typeface="Arial" panose="020B0604020202020204" pitchFamily="34" charset="0"/>
              </a:rPr>
              <a:t>Just highlight this text and replace with your own text. </a:t>
            </a:r>
            <a:endParaRPr lang="en-US" sz="1736" dirty="0">
              <a:latin typeface="Arial" panose="020B0604020202020204" pitchFamily="34" charset="0"/>
              <a:cs typeface="Arial" panose="020B0604020202020204" pitchFamily="34" charset="0"/>
            </a:endParaRPr>
          </a:p>
        </p:txBody>
      </p:sp>
      <p:sp>
        <p:nvSpPr>
          <p:cNvPr id="35" name="Rectángulo 34">
            <a:extLst>
              <a:ext uri="{FF2B5EF4-FFF2-40B4-BE49-F238E27FC236}">
                <a16:creationId xmlns:a16="http://schemas.microsoft.com/office/drawing/2014/main" id="{2475CBDD-1B2B-42D8-B704-9CE40506D60F}"/>
              </a:ext>
            </a:extLst>
          </p:cNvPr>
          <p:cNvSpPr/>
          <p:nvPr/>
        </p:nvSpPr>
        <p:spPr>
          <a:xfrm>
            <a:off x="7308560" y="5517652"/>
            <a:ext cx="4617295" cy="7096494"/>
          </a:xfrm>
          <a:prstGeom prst="rect">
            <a:avLst/>
          </a:prstGeom>
        </p:spPr>
        <p:txBody>
          <a:bodyPr wrap="square">
            <a:spAutoFit/>
          </a:bodyPr>
          <a:lstStyle/>
          <a:p>
            <a:pPr>
              <a:spcBef>
                <a:spcPct val="50000"/>
              </a:spcBef>
            </a:pPr>
            <a:r>
              <a:rPr lang="en-CA" sz="1852" b="1" i="1" dirty="0">
                <a:latin typeface="Arial" panose="020B0604020202020204" pitchFamily="34" charset="0"/>
                <a:cs typeface="Arial" panose="020B0604020202020204" pitchFamily="34" charset="0"/>
              </a:rPr>
              <a:t>Importing / inserting files…</a:t>
            </a:r>
          </a:p>
          <a:p>
            <a:pPr>
              <a:spcBef>
                <a:spcPct val="50000"/>
              </a:spcBef>
            </a:pPr>
            <a:r>
              <a:rPr lang="en-CA" sz="1852" i="1" dirty="0">
                <a:latin typeface="Arial" panose="020B0604020202020204" pitchFamily="34" charset="0"/>
                <a:cs typeface="Arial" panose="020B0604020202020204" pitchFamily="34" charset="0"/>
              </a:rPr>
              <a:t>Images such as photographs, graphs, diagrams, logos, </a:t>
            </a:r>
            <a:r>
              <a:rPr lang="en-CA" sz="1852" i="1" dirty="0" err="1">
                <a:latin typeface="Arial" panose="020B0604020202020204" pitchFamily="34" charset="0"/>
                <a:cs typeface="Arial" panose="020B0604020202020204" pitchFamily="34" charset="0"/>
              </a:rPr>
              <a:t>etc</a:t>
            </a:r>
            <a:r>
              <a:rPr lang="en-CA" sz="1852" i="1" dirty="0">
                <a:latin typeface="Arial" panose="020B0604020202020204" pitchFamily="34" charset="0"/>
                <a:cs typeface="Arial" panose="020B0604020202020204" pitchFamily="34" charset="0"/>
              </a:rPr>
              <a:t>, can be added to the poster. Avoid long numerical tables as they will be difficult to read.</a:t>
            </a:r>
          </a:p>
          <a:p>
            <a:pPr>
              <a:spcBef>
                <a:spcPct val="50000"/>
              </a:spcBef>
            </a:pPr>
            <a:r>
              <a:rPr lang="en-CA" sz="1852" i="1" dirty="0">
                <a:latin typeface="Arial" panose="020B0604020202020204" pitchFamily="34" charset="0"/>
                <a:cs typeface="Arial" panose="020B0604020202020204" pitchFamily="34" charset="0"/>
              </a:rPr>
              <a:t>To insert images, go through the menus as follows: Insert / Picture / From File.  Locate the file on your computer, select and press OK. Please ensure all image files  are JPEG/PNG, other formats may cause images to get corrupted after saving.</a:t>
            </a:r>
          </a:p>
          <a:p>
            <a:pPr>
              <a:spcBef>
                <a:spcPct val="50000"/>
              </a:spcBef>
            </a:pPr>
            <a:r>
              <a:rPr lang="en-CA" sz="1852" i="1" dirty="0">
                <a:latin typeface="Arial" panose="020B0604020202020204" pitchFamily="34" charset="0"/>
                <a:cs typeface="Arial" panose="020B0604020202020204" pitchFamily="34" charset="0"/>
              </a:rPr>
              <a:t>Be aware of the image size you are importing. </a:t>
            </a:r>
          </a:p>
          <a:p>
            <a:pPr>
              <a:spcBef>
                <a:spcPct val="50000"/>
              </a:spcBef>
            </a:pPr>
            <a:endParaRPr lang="en-CA" sz="1852" i="1" dirty="0">
              <a:latin typeface="Arial" panose="020B0604020202020204" pitchFamily="34" charset="0"/>
              <a:cs typeface="Arial" panose="020B0604020202020204" pitchFamily="34" charset="0"/>
            </a:endParaRPr>
          </a:p>
          <a:p>
            <a:pPr>
              <a:spcBef>
                <a:spcPct val="50000"/>
              </a:spcBef>
            </a:pPr>
            <a:endParaRPr lang="en-CA" sz="1852" i="1" dirty="0">
              <a:latin typeface="Arial" panose="020B0604020202020204" pitchFamily="34" charset="0"/>
              <a:cs typeface="Arial" panose="020B0604020202020204" pitchFamily="34" charset="0"/>
            </a:endParaRPr>
          </a:p>
          <a:p>
            <a:pPr>
              <a:spcBef>
                <a:spcPct val="50000"/>
              </a:spcBef>
            </a:pPr>
            <a:r>
              <a:rPr lang="en-CA" sz="1500" i="1" dirty="0">
                <a:latin typeface="Arial" panose="020B0604020202020204" pitchFamily="34" charset="0"/>
                <a:cs typeface="Arial" panose="020B0604020202020204" pitchFamily="34" charset="0"/>
              </a:rPr>
              <a:t>Notes about graphs…</a:t>
            </a:r>
          </a:p>
          <a:p>
            <a:pPr>
              <a:spcBef>
                <a:spcPct val="50000"/>
              </a:spcBef>
            </a:pPr>
            <a:r>
              <a:rPr lang="en-CA" sz="1500" i="1" dirty="0">
                <a:latin typeface="Arial" panose="020B0604020202020204" pitchFamily="34" charset="0"/>
                <a:cs typeface="Arial" panose="020B0604020202020204" pitchFamily="34" charset="0"/>
              </a:rPr>
              <a:t>For simple graphs use MS Excel, or create the graph directly in PowerPoint.</a:t>
            </a:r>
          </a:p>
          <a:p>
            <a:pPr>
              <a:spcBef>
                <a:spcPct val="50000"/>
              </a:spcBef>
            </a:pPr>
            <a:r>
              <a:rPr lang="en-CA" sz="1500" i="1" dirty="0">
                <a:latin typeface="Arial" panose="020B0604020202020204" pitchFamily="34" charset="0"/>
                <a:cs typeface="Arial" panose="020B0604020202020204" pitchFamily="34" charset="0"/>
              </a:rPr>
              <a:t>Graphs created in a scientific graphing program (e.g.. Sigma Plot, Prism, SPSS, Statistics) should be saved as JPEG or TIFF. </a:t>
            </a:r>
          </a:p>
        </p:txBody>
      </p:sp>
      <p:sp>
        <p:nvSpPr>
          <p:cNvPr id="36" name="Rectángulo 35">
            <a:extLst>
              <a:ext uri="{FF2B5EF4-FFF2-40B4-BE49-F238E27FC236}">
                <a16:creationId xmlns:a16="http://schemas.microsoft.com/office/drawing/2014/main" id="{02CB2B0D-F2B4-4CC0-9CCB-85630250572D}"/>
              </a:ext>
            </a:extLst>
          </p:cNvPr>
          <p:cNvSpPr/>
          <p:nvPr/>
        </p:nvSpPr>
        <p:spPr>
          <a:xfrm>
            <a:off x="12603037" y="10789035"/>
            <a:ext cx="2718739" cy="1708160"/>
          </a:xfrm>
          <a:prstGeom prst="rect">
            <a:avLst/>
          </a:prstGeom>
        </p:spPr>
        <p:txBody>
          <a:bodyPr wrap="square">
            <a:spAutoFit/>
          </a:bodyPr>
          <a:lstStyle/>
          <a:p>
            <a:r>
              <a:rPr lang="en-CA" sz="1500" i="1" dirty="0">
                <a:latin typeface="Arial" panose="020B0604020202020204" pitchFamily="34" charset="0"/>
                <a:cs typeface="Arial" panose="020B0604020202020204" pitchFamily="34" charset="0"/>
              </a:rPr>
              <a:t>The recommended font for captions is Calibri, not smaller than 15 pt. Left aligned if it refers to a figure on its left. Try to start the captions right at the top edge of the picture (graph or photo).</a:t>
            </a:r>
          </a:p>
        </p:txBody>
      </p:sp>
      <p:sp>
        <p:nvSpPr>
          <p:cNvPr id="37" name="Rectángulo 36">
            <a:extLst>
              <a:ext uri="{FF2B5EF4-FFF2-40B4-BE49-F238E27FC236}">
                <a16:creationId xmlns:a16="http://schemas.microsoft.com/office/drawing/2014/main" id="{0E014D8C-387D-4F07-B378-9D0759E48393}"/>
              </a:ext>
            </a:extLst>
          </p:cNvPr>
          <p:cNvSpPr/>
          <p:nvPr/>
        </p:nvSpPr>
        <p:spPr>
          <a:xfrm>
            <a:off x="15407304" y="10791879"/>
            <a:ext cx="2718739" cy="1708160"/>
          </a:xfrm>
          <a:prstGeom prst="rect">
            <a:avLst/>
          </a:prstGeom>
        </p:spPr>
        <p:txBody>
          <a:bodyPr wrap="square">
            <a:spAutoFit/>
          </a:bodyPr>
          <a:lstStyle/>
          <a:p>
            <a:r>
              <a:rPr lang="en-CA" sz="1500" i="1" dirty="0">
                <a:latin typeface="Arial" panose="020B0604020202020204" pitchFamily="34" charset="0"/>
                <a:cs typeface="Arial" panose="020B0604020202020204" pitchFamily="34" charset="0"/>
              </a:rPr>
              <a:t>The recommended font for captions is Calibri, not smaller than 15 pt. Left aligned if it refers to a figure on its left. Try to start the captions right at the top edge of the picture (graph or photo).</a:t>
            </a:r>
          </a:p>
        </p:txBody>
      </p:sp>
      <p:sp>
        <p:nvSpPr>
          <p:cNvPr id="38" name="Text Box 40">
            <a:extLst>
              <a:ext uri="{FF2B5EF4-FFF2-40B4-BE49-F238E27FC236}">
                <a16:creationId xmlns:a16="http://schemas.microsoft.com/office/drawing/2014/main" id="{323B92CA-AEF0-47EF-83C5-0259D9FA0561}"/>
              </a:ext>
            </a:extLst>
          </p:cNvPr>
          <p:cNvSpPr txBox="1">
            <a:spLocks noChangeArrowheads="1"/>
          </p:cNvSpPr>
          <p:nvPr/>
        </p:nvSpPr>
        <p:spPr bwMode="auto">
          <a:xfrm>
            <a:off x="11113573" y="1815628"/>
            <a:ext cx="10741984" cy="1954524"/>
          </a:xfrm>
          <a:prstGeom prst="rect">
            <a:avLst/>
          </a:prstGeom>
          <a:noFill/>
          <a:ln>
            <a:noFill/>
          </a:ln>
          <a:effectLst/>
        </p:spPr>
        <p:txBody>
          <a:bodyPr lIns="248938" tIns="248938" rIns="248938" bIns="248938" anchor="ctr"/>
          <a:lstStyle>
            <a:lvl1pPr defTabSz="192088" eaLnBrk="0" hangingPunct="0">
              <a:defRPr sz="500">
                <a:solidFill>
                  <a:schemeClr val="tx1"/>
                </a:solidFill>
                <a:latin typeface="Times New Roman" charset="0"/>
                <a:ea typeface="ＭＳ Ｐゴシック" charset="0"/>
              </a:defRPr>
            </a:lvl1pPr>
            <a:lvl2pPr marL="742950" indent="-285750" defTabSz="192088" eaLnBrk="0" hangingPunct="0">
              <a:defRPr sz="500">
                <a:solidFill>
                  <a:schemeClr val="tx1"/>
                </a:solidFill>
                <a:latin typeface="Times New Roman" charset="0"/>
                <a:ea typeface="ＭＳ Ｐゴシック" charset="0"/>
              </a:defRPr>
            </a:lvl2pPr>
            <a:lvl3pPr marL="1143000" indent="-228600" defTabSz="192088" eaLnBrk="0" hangingPunct="0">
              <a:defRPr sz="500">
                <a:solidFill>
                  <a:schemeClr val="tx1"/>
                </a:solidFill>
                <a:latin typeface="Times New Roman" charset="0"/>
                <a:ea typeface="ＭＳ Ｐゴシック" charset="0"/>
              </a:defRPr>
            </a:lvl3pPr>
            <a:lvl4pPr marL="1600200" indent="-228600" defTabSz="192088" eaLnBrk="0" hangingPunct="0">
              <a:defRPr sz="500">
                <a:solidFill>
                  <a:schemeClr val="tx1"/>
                </a:solidFill>
                <a:latin typeface="Times New Roman" charset="0"/>
                <a:ea typeface="ＭＳ Ｐゴシック" charset="0"/>
              </a:defRPr>
            </a:lvl4pPr>
            <a:lvl5pPr marL="2057400" indent="-228600" defTabSz="192088" eaLnBrk="0" hangingPunct="0">
              <a:defRPr sz="500">
                <a:solidFill>
                  <a:schemeClr val="tx1"/>
                </a:solidFill>
                <a:latin typeface="Times New Roman" charset="0"/>
                <a:ea typeface="ＭＳ Ｐゴシック" charset="0"/>
              </a:defRPr>
            </a:lvl5pPr>
            <a:lvl6pPr marL="2514600" indent="-228600" defTabSz="1920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920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920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92088" eaLnBrk="0" fontAlgn="base" hangingPunct="0">
              <a:spcBef>
                <a:spcPct val="0"/>
              </a:spcBef>
              <a:spcAft>
                <a:spcPct val="0"/>
              </a:spcAft>
              <a:defRPr sz="500">
                <a:solidFill>
                  <a:schemeClr val="tx1"/>
                </a:solidFill>
                <a:latin typeface="Times New Roman" charset="0"/>
                <a:ea typeface="ＭＳ Ｐゴシック" charset="0"/>
              </a:defRPr>
            </a:lvl9pPr>
          </a:lstStyle>
          <a:p>
            <a:pPr>
              <a:spcBef>
                <a:spcPct val="20000"/>
              </a:spcBef>
            </a:pPr>
            <a:r>
              <a:rPr lang="en-AU" sz="2025" b="1" dirty="0">
                <a:solidFill>
                  <a:schemeClr val="bg1"/>
                </a:solidFill>
                <a:latin typeface="Arial" panose="020B0604020202020204" pitchFamily="34" charset="0"/>
                <a:cs typeface="Arial" panose="020B0604020202020204" pitchFamily="34" charset="0"/>
              </a:rPr>
              <a:t>Authors, FIRST NAME INITIAL, SURNAME, presenting author(s) underlined, Affiliations1 numbered in superscript</a:t>
            </a:r>
          </a:p>
          <a:p>
            <a:pPr>
              <a:spcBef>
                <a:spcPct val="20000"/>
              </a:spcBef>
            </a:pPr>
            <a:r>
              <a:rPr lang="en-AU" sz="1852" dirty="0">
                <a:solidFill>
                  <a:schemeClr val="bg1"/>
                </a:solidFill>
                <a:latin typeface="Arial" panose="020B0604020202020204" pitchFamily="34" charset="0"/>
                <a:cs typeface="Arial" panose="020B0604020202020204" pitchFamily="34" charset="0"/>
              </a:rPr>
              <a:t>e.g. </a:t>
            </a:r>
            <a:r>
              <a:rPr lang="en-AU" sz="1852" u="sng" dirty="0">
                <a:solidFill>
                  <a:schemeClr val="bg1"/>
                </a:solidFill>
                <a:latin typeface="Arial" panose="020B0604020202020204" pitchFamily="34" charset="0"/>
                <a:cs typeface="Arial" panose="020B0604020202020204" pitchFamily="34" charset="0"/>
              </a:rPr>
              <a:t>B. SMITH</a:t>
            </a:r>
            <a:r>
              <a:rPr lang="en-US" sz="1852" u="sng" baseline="30000" dirty="0">
                <a:solidFill>
                  <a:schemeClr val="bg1"/>
                </a:solidFill>
                <a:latin typeface="Arial" panose="020B0604020202020204" pitchFamily="34" charset="0"/>
                <a:ea typeface="Times New Roman"/>
                <a:cs typeface="Arial" panose="020B0604020202020204" pitchFamily="34" charset="0"/>
              </a:rPr>
              <a:t> </a:t>
            </a:r>
            <a:r>
              <a:rPr lang="en-US" sz="1852" baseline="30000" dirty="0">
                <a:solidFill>
                  <a:schemeClr val="bg1"/>
                </a:solidFill>
                <a:latin typeface="Arial" panose="020B0604020202020204" pitchFamily="34" charset="0"/>
                <a:ea typeface="Times New Roman"/>
                <a:cs typeface="Arial" panose="020B0604020202020204" pitchFamily="34" charset="0"/>
              </a:rPr>
              <a:t>1</a:t>
            </a:r>
            <a:r>
              <a:rPr lang="en-AU" sz="1852" dirty="0">
                <a:solidFill>
                  <a:schemeClr val="bg1"/>
                </a:solidFill>
                <a:latin typeface="Arial" panose="020B0604020202020204" pitchFamily="34" charset="0"/>
                <a:cs typeface="Arial" panose="020B0604020202020204" pitchFamily="34" charset="0"/>
              </a:rPr>
              <a:t>, N. HARRISON</a:t>
            </a:r>
            <a:r>
              <a:rPr lang="en-US" sz="1852" baseline="30000" dirty="0">
                <a:solidFill>
                  <a:schemeClr val="bg1"/>
                </a:solidFill>
                <a:latin typeface="Arial" panose="020B0604020202020204" pitchFamily="34" charset="0"/>
                <a:ea typeface="Times New Roman"/>
                <a:cs typeface="Arial" panose="020B0604020202020204" pitchFamily="34" charset="0"/>
              </a:rPr>
              <a:t> 2 </a:t>
            </a:r>
            <a:r>
              <a:rPr lang="en-AU" sz="1852" dirty="0">
                <a:solidFill>
                  <a:schemeClr val="bg1"/>
                </a:solidFill>
                <a:latin typeface="Arial" panose="020B0604020202020204" pitchFamily="34" charset="0"/>
                <a:cs typeface="Arial" panose="020B0604020202020204" pitchFamily="34" charset="0"/>
              </a:rPr>
              <a:t>and P. MATTHEWS</a:t>
            </a:r>
            <a:r>
              <a:rPr lang="en-AU" sz="1852" baseline="30000" dirty="0">
                <a:solidFill>
                  <a:schemeClr val="bg1"/>
                </a:solidFill>
                <a:latin typeface="Arial" panose="020B0604020202020204" pitchFamily="34" charset="0"/>
                <a:cs typeface="Arial" panose="020B0604020202020204" pitchFamily="34" charset="0"/>
              </a:rPr>
              <a:t>3</a:t>
            </a:r>
          </a:p>
          <a:p>
            <a:pPr>
              <a:spcBef>
                <a:spcPct val="20000"/>
              </a:spcBef>
            </a:pPr>
            <a:r>
              <a:rPr lang="en-AU" sz="1852" dirty="0">
                <a:solidFill>
                  <a:schemeClr val="bg1"/>
                </a:solidFill>
                <a:latin typeface="Arial" panose="020B0604020202020204" pitchFamily="34" charset="0"/>
                <a:cs typeface="Arial" panose="020B0604020202020204" pitchFamily="34" charset="0"/>
              </a:rPr>
              <a:t>1. University of New South Wales, Sydney, Australia</a:t>
            </a:r>
          </a:p>
          <a:p>
            <a:pPr>
              <a:spcBef>
                <a:spcPct val="20000"/>
              </a:spcBef>
            </a:pPr>
            <a:r>
              <a:rPr lang="en-AU" sz="1852" dirty="0">
                <a:solidFill>
                  <a:schemeClr val="bg1"/>
                </a:solidFill>
                <a:latin typeface="Arial" panose="020B0604020202020204" pitchFamily="34" charset="0"/>
                <a:cs typeface="Arial" panose="020B0604020202020204" pitchFamily="34" charset="0"/>
              </a:rPr>
              <a:t>2. Royal Brisbane Hospital, Brisbane, Australia</a:t>
            </a:r>
          </a:p>
        </p:txBody>
      </p:sp>
      <p:sp>
        <p:nvSpPr>
          <p:cNvPr id="46" name="Rectángulo 45">
            <a:extLst>
              <a:ext uri="{FF2B5EF4-FFF2-40B4-BE49-F238E27FC236}">
                <a16:creationId xmlns:a16="http://schemas.microsoft.com/office/drawing/2014/main" id="{CF80A7EE-38B5-42E3-B049-4C2AB380BC05}"/>
              </a:ext>
            </a:extLst>
          </p:cNvPr>
          <p:cNvSpPr/>
          <p:nvPr/>
        </p:nvSpPr>
        <p:spPr>
          <a:xfrm>
            <a:off x="11300537" y="934343"/>
            <a:ext cx="12269939" cy="830997"/>
          </a:xfrm>
          <a:prstGeom prst="rect">
            <a:avLst/>
          </a:prstGeom>
          <a:noFill/>
          <a:ln>
            <a:noFill/>
          </a:ln>
        </p:spPr>
        <p:txBody>
          <a:bodyPr wrap="square">
            <a:spAutoFit/>
          </a:bodyPr>
          <a:lstStyle/>
          <a:p>
            <a:r>
              <a:rPr lang="en-US" sz="4800" cap="all" dirty="0">
                <a:solidFill>
                  <a:schemeClr val="bg1"/>
                </a:solidFill>
                <a:latin typeface="Arial Black" panose="020B0A04020102020204" pitchFamily="34" charset="0"/>
                <a:cs typeface="Arial" panose="020B0604020202020204" pitchFamily="34" charset="0"/>
              </a:rPr>
              <a:t>Poster title</a:t>
            </a:r>
            <a:endParaRPr lang="es-ES" sz="4800" dirty="0">
              <a:solidFill>
                <a:schemeClr val="bg1"/>
              </a:solidFill>
            </a:endParaRPr>
          </a:p>
        </p:txBody>
      </p:sp>
      <p:sp>
        <p:nvSpPr>
          <p:cNvPr id="80" name="Rectángulo 79">
            <a:extLst>
              <a:ext uri="{FF2B5EF4-FFF2-40B4-BE49-F238E27FC236}">
                <a16:creationId xmlns:a16="http://schemas.microsoft.com/office/drawing/2014/main" id="{44549467-280E-46D3-8C52-BC51F9F47270}"/>
              </a:ext>
            </a:extLst>
          </p:cNvPr>
          <p:cNvSpPr/>
          <p:nvPr/>
        </p:nvSpPr>
        <p:spPr>
          <a:xfrm>
            <a:off x="15407304" y="4829381"/>
            <a:ext cx="2512223" cy="559225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157" dirty="0"/>
          </a:p>
        </p:txBody>
      </p:sp>
      <p:sp>
        <p:nvSpPr>
          <p:cNvPr id="84" name="Rectángulo 83">
            <a:extLst>
              <a:ext uri="{FF2B5EF4-FFF2-40B4-BE49-F238E27FC236}">
                <a16:creationId xmlns:a16="http://schemas.microsoft.com/office/drawing/2014/main" id="{3F0B85F2-ED9A-4769-82B1-D219BD956C65}"/>
              </a:ext>
            </a:extLst>
          </p:cNvPr>
          <p:cNvSpPr/>
          <p:nvPr/>
        </p:nvSpPr>
        <p:spPr>
          <a:xfrm>
            <a:off x="22394697" y="13240924"/>
            <a:ext cx="5476554" cy="573106"/>
          </a:xfrm>
          <a:prstGeom prst="rect">
            <a:avLst/>
          </a:prstGeom>
          <a:noFill/>
          <a:ln>
            <a:noFill/>
          </a:ln>
        </p:spPr>
        <p:txBody>
          <a:bodyPr wrap="square">
            <a:spAutoFit/>
          </a:bodyPr>
          <a:lstStyle/>
          <a:p>
            <a:pPr algn="ctr"/>
            <a:r>
              <a:rPr lang="en-US" sz="3124" b="1" cap="all" dirty="0">
                <a:solidFill>
                  <a:schemeClr val="bg1"/>
                </a:solidFill>
                <a:latin typeface="Arial" panose="020B0604020202020204" pitchFamily="34" charset="0"/>
                <a:cs typeface="Arial" panose="020B0604020202020204" pitchFamily="34" charset="0"/>
              </a:rPr>
              <a:t>AKNOWLEDGEMENTS</a:t>
            </a:r>
            <a:endParaRPr lang="es-ES" sz="610" dirty="0">
              <a:solidFill>
                <a:schemeClr val="bg1"/>
              </a:solidFill>
            </a:endParaRPr>
          </a:p>
        </p:txBody>
      </p:sp>
      <p:sp>
        <p:nvSpPr>
          <p:cNvPr id="93" name="Rectángulo 92">
            <a:extLst>
              <a:ext uri="{FF2B5EF4-FFF2-40B4-BE49-F238E27FC236}">
                <a16:creationId xmlns:a16="http://schemas.microsoft.com/office/drawing/2014/main" id="{71D9BAFC-153A-467F-AE81-5A49D9D592D4}"/>
              </a:ext>
            </a:extLst>
          </p:cNvPr>
          <p:cNvSpPr/>
          <p:nvPr/>
        </p:nvSpPr>
        <p:spPr>
          <a:xfrm>
            <a:off x="22689690" y="14033510"/>
            <a:ext cx="5844315" cy="359457"/>
          </a:xfrm>
          <a:prstGeom prst="rect">
            <a:avLst/>
          </a:prstGeom>
        </p:spPr>
        <p:txBody>
          <a:bodyPr wrap="square">
            <a:spAutoFit/>
          </a:bodyPr>
          <a:lstStyle/>
          <a:p>
            <a:pPr defTabSz="550889" eaLnBrk="0" hangingPunct="0">
              <a:spcBef>
                <a:spcPct val="50000"/>
              </a:spcBef>
            </a:pPr>
            <a:r>
              <a:rPr lang="en-AU" sz="1736" dirty="0">
                <a:latin typeface="Arial" panose="020B0604020202020204" pitchFamily="34" charset="0"/>
                <a:cs typeface="Arial" panose="020B0604020202020204" pitchFamily="34" charset="0"/>
              </a:rPr>
              <a:t>Just highlight this text and replace with your own text. </a:t>
            </a:r>
            <a:endParaRPr lang="en-US" sz="1736" dirty="0">
              <a:latin typeface="Arial" panose="020B0604020202020204" pitchFamily="34" charset="0"/>
              <a:cs typeface="Arial" panose="020B0604020202020204" pitchFamily="34" charset="0"/>
            </a:endParaRPr>
          </a:p>
        </p:txBody>
      </p:sp>
      <p:sp>
        <p:nvSpPr>
          <p:cNvPr id="48" name="Rectangle 28">
            <a:extLst>
              <a:ext uri="{FF2B5EF4-FFF2-40B4-BE49-F238E27FC236}">
                <a16:creationId xmlns:a16="http://schemas.microsoft.com/office/drawing/2014/main" id="{02BBCB47-85E6-450B-BE86-4E52CF1133E8}"/>
              </a:ext>
            </a:extLst>
          </p:cNvPr>
          <p:cNvSpPr>
            <a:spLocks noChangeArrowheads="1"/>
          </p:cNvSpPr>
          <p:nvPr/>
        </p:nvSpPr>
        <p:spPr bwMode="auto">
          <a:xfrm>
            <a:off x="23570476" y="1086209"/>
            <a:ext cx="5036284" cy="2330842"/>
          </a:xfrm>
          <a:prstGeom prst="rect">
            <a:avLst/>
          </a:prstGeom>
          <a:solidFill>
            <a:schemeClr val="bg1"/>
          </a:solidFill>
          <a:ln w="12700">
            <a:solidFill>
              <a:schemeClr val="bg1"/>
            </a:solidFill>
            <a:miter lim="800000"/>
            <a:headEnd/>
            <a:tailEnd/>
          </a:ln>
          <a:effectLst/>
        </p:spPr>
        <p:txBody>
          <a:bodyPr lIns="217258" tIns="217258" rIns="217258" bIns="217258" anchor="ctr"/>
          <a:lstStyle/>
          <a:p>
            <a:pPr algn="ctr" defTabSz="550889" eaLnBrk="0" hangingPunct="0">
              <a:spcBef>
                <a:spcPct val="50000"/>
              </a:spcBef>
            </a:pPr>
            <a:r>
              <a:rPr lang="en-US" sz="2314" b="1" dirty="0">
                <a:solidFill>
                  <a:schemeClr val="tx2"/>
                </a:solidFill>
                <a:latin typeface="Arial Black" panose="020B0A04020102020204" pitchFamily="34" charset="0"/>
                <a:cs typeface="Arial" panose="020B0604020202020204" pitchFamily="34" charset="0"/>
              </a:rPr>
              <a:t>Add your logo here</a:t>
            </a:r>
          </a:p>
        </p:txBody>
      </p:sp>
      <p:pic>
        <p:nvPicPr>
          <p:cNvPr id="6" name="Picture 5">
            <a:extLst>
              <a:ext uri="{FF2B5EF4-FFF2-40B4-BE49-F238E27FC236}">
                <a16:creationId xmlns:a16="http://schemas.microsoft.com/office/drawing/2014/main" id="{0C1E0B74-2428-348C-04A7-F8728B4F4B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1710" y="972237"/>
            <a:ext cx="9306185" cy="1814042"/>
          </a:xfrm>
          <a:prstGeom prst="rect">
            <a:avLst/>
          </a:prstGeom>
        </p:spPr>
      </p:pic>
      <p:sp>
        <p:nvSpPr>
          <p:cNvPr id="13" name="Round Same Side Corner Rectangle 12">
            <a:extLst>
              <a:ext uri="{FF2B5EF4-FFF2-40B4-BE49-F238E27FC236}">
                <a16:creationId xmlns:a16="http://schemas.microsoft.com/office/drawing/2014/main" id="{5AEE5A5B-0FC4-B3E6-30F2-3204AA06DF9C}"/>
              </a:ext>
            </a:extLst>
          </p:cNvPr>
          <p:cNvSpPr/>
          <p:nvPr/>
        </p:nvSpPr>
        <p:spPr>
          <a:xfrm rot="5400000">
            <a:off x="9123254" y="2337706"/>
            <a:ext cx="633263" cy="5170661"/>
          </a:xfrm>
          <a:prstGeom prst="round2Same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10"/>
          </a:p>
        </p:txBody>
      </p:sp>
      <p:sp>
        <p:nvSpPr>
          <p:cNvPr id="49" name="Rectángulo 48">
            <a:extLst>
              <a:ext uri="{FF2B5EF4-FFF2-40B4-BE49-F238E27FC236}">
                <a16:creationId xmlns:a16="http://schemas.microsoft.com/office/drawing/2014/main" id="{501EEF4B-C0C5-4956-BB49-D6A87971C1C9}"/>
              </a:ext>
            </a:extLst>
          </p:cNvPr>
          <p:cNvSpPr/>
          <p:nvPr/>
        </p:nvSpPr>
        <p:spPr>
          <a:xfrm>
            <a:off x="7333837" y="4651214"/>
            <a:ext cx="5586755" cy="573106"/>
          </a:xfrm>
          <a:prstGeom prst="rect">
            <a:avLst/>
          </a:prstGeom>
          <a:noFill/>
          <a:ln>
            <a:noFill/>
          </a:ln>
        </p:spPr>
        <p:txBody>
          <a:bodyPr wrap="square">
            <a:spAutoFit/>
          </a:bodyPr>
          <a:lstStyle/>
          <a:p>
            <a:r>
              <a:rPr lang="en-US" sz="3124" b="1" cap="all" dirty="0">
                <a:solidFill>
                  <a:schemeClr val="bg1"/>
                </a:solidFill>
                <a:latin typeface="Arial" panose="020B0604020202020204" pitchFamily="34" charset="0"/>
                <a:cs typeface="Arial" panose="020B0604020202020204" pitchFamily="34" charset="0"/>
              </a:rPr>
              <a:t>RESULTS</a:t>
            </a:r>
            <a:endParaRPr lang="es-ES" sz="610" dirty="0">
              <a:solidFill>
                <a:schemeClr val="bg1"/>
              </a:solidFill>
            </a:endParaRPr>
          </a:p>
        </p:txBody>
      </p:sp>
      <p:sp>
        <p:nvSpPr>
          <p:cNvPr id="15" name="Round Same Side Corner Rectangle 14">
            <a:extLst>
              <a:ext uri="{FF2B5EF4-FFF2-40B4-BE49-F238E27FC236}">
                <a16:creationId xmlns:a16="http://schemas.microsoft.com/office/drawing/2014/main" id="{97AE1B13-0F0A-9C91-AB1F-EC33D49F2494}"/>
              </a:ext>
            </a:extLst>
          </p:cNvPr>
          <p:cNvSpPr/>
          <p:nvPr/>
        </p:nvSpPr>
        <p:spPr>
          <a:xfrm rot="5400000">
            <a:off x="2632335" y="6597084"/>
            <a:ext cx="633263" cy="5170661"/>
          </a:xfrm>
          <a:prstGeom prst="round2Same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10"/>
          </a:p>
        </p:txBody>
      </p:sp>
      <p:sp>
        <p:nvSpPr>
          <p:cNvPr id="106" name="Rectángulo 105">
            <a:extLst>
              <a:ext uri="{FF2B5EF4-FFF2-40B4-BE49-F238E27FC236}">
                <a16:creationId xmlns:a16="http://schemas.microsoft.com/office/drawing/2014/main" id="{8A632FD1-C344-4CE0-AB37-F364643A32E0}"/>
              </a:ext>
            </a:extLst>
          </p:cNvPr>
          <p:cNvSpPr/>
          <p:nvPr/>
        </p:nvSpPr>
        <p:spPr>
          <a:xfrm>
            <a:off x="762371" y="8894805"/>
            <a:ext cx="4384786" cy="573106"/>
          </a:xfrm>
          <a:prstGeom prst="rect">
            <a:avLst/>
          </a:prstGeom>
          <a:noFill/>
          <a:ln>
            <a:noFill/>
          </a:ln>
        </p:spPr>
        <p:txBody>
          <a:bodyPr wrap="square">
            <a:spAutoFit/>
          </a:bodyPr>
          <a:lstStyle/>
          <a:p>
            <a:r>
              <a:rPr lang="en-US" sz="3124" b="1" cap="all" dirty="0">
                <a:solidFill>
                  <a:schemeClr val="bg1"/>
                </a:solidFill>
                <a:latin typeface="Arial" panose="020B0604020202020204" pitchFamily="34" charset="0"/>
                <a:cs typeface="Arial" panose="020B0604020202020204" pitchFamily="34" charset="0"/>
              </a:rPr>
              <a:t>objectives</a:t>
            </a:r>
            <a:endParaRPr lang="es-ES" sz="610" dirty="0">
              <a:solidFill>
                <a:schemeClr val="bg1"/>
              </a:solidFill>
            </a:endParaRPr>
          </a:p>
        </p:txBody>
      </p:sp>
      <p:sp>
        <p:nvSpPr>
          <p:cNvPr id="16" name="Round Same Side Corner Rectangle 15">
            <a:extLst>
              <a:ext uri="{FF2B5EF4-FFF2-40B4-BE49-F238E27FC236}">
                <a16:creationId xmlns:a16="http://schemas.microsoft.com/office/drawing/2014/main" id="{C03F15F6-CC39-102F-6C08-9058A7BEDAAB}"/>
              </a:ext>
            </a:extLst>
          </p:cNvPr>
          <p:cNvSpPr/>
          <p:nvPr/>
        </p:nvSpPr>
        <p:spPr>
          <a:xfrm rot="5400000">
            <a:off x="2627982" y="10943815"/>
            <a:ext cx="633263" cy="5170661"/>
          </a:xfrm>
          <a:prstGeom prst="round2Same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10"/>
          </a:p>
        </p:txBody>
      </p:sp>
      <p:sp>
        <p:nvSpPr>
          <p:cNvPr id="108" name="Rectángulo 107">
            <a:extLst>
              <a:ext uri="{FF2B5EF4-FFF2-40B4-BE49-F238E27FC236}">
                <a16:creationId xmlns:a16="http://schemas.microsoft.com/office/drawing/2014/main" id="{532CC95B-C00E-47D4-B0B0-D391A7D82BDE}"/>
              </a:ext>
            </a:extLst>
          </p:cNvPr>
          <p:cNvSpPr/>
          <p:nvPr/>
        </p:nvSpPr>
        <p:spPr>
          <a:xfrm>
            <a:off x="758018" y="13245396"/>
            <a:ext cx="4579952" cy="573106"/>
          </a:xfrm>
          <a:prstGeom prst="rect">
            <a:avLst/>
          </a:prstGeom>
          <a:noFill/>
          <a:ln>
            <a:noFill/>
          </a:ln>
        </p:spPr>
        <p:txBody>
          <a:bodyPr wrap="square">
            <a:spAutoFit/>
          </a:bodyPr>
          <a:lstStyle/>
          <a:p>
            <a:r>
              <a:rPr lang="en-US" sz="3124" b="1" cap="all" dirty="0">
                <a:solidFill>
                  <a:schemeClr val="bg1"/>
                </a:solidFill>
                <a:latin typeface="Arial" panose="020B0604020202020204" pitchFamily="34" charset="0"/>
                <a:cs typeface="Arial" panose="020B0604020202020204" pitchFamily="34" charset="0"/>
              </a:rPr>
              <a:t>METHODs</a:t>
            </a:r>
            <a:endParaRPr lang="es-ES" sz="610" dirty="0">
              <a:solidFill>
                <a:schemeClr val="bg1"/>
              </a:solidFill>
            </a:endParaRPr>
          </a:p>
        </p:txBody>
      </p:sp>
      <p:sp>
        <p:nvSpPr>
          <p:cNvPr id="17" name="Round Same Side Corner Rectangle 16">
            <a:extLst>
              <a:ext uri="{FF2B5EF4-FFF2-40B4-BE49-F238E27FC236}">
                <a16:creationId xmlns:a16="http://schemas.microsoft.com/office/drawing/2014/main" id="{03408106-C7FB-B726-ADAF-98F39A21914A}"/>
              </a:ext>
            </a:extLst>
          </p:cNvPr>
          <p:cNvSpPr/>
          <p:nvPr/>
        </p:nvSpPr>
        <p:spPr>
          <a:xfrm rot="5400000">
            <a:off x="9126816" y="10942057"/>
            <a:ext cx="633263" cy="5170661"/>
          </a:xfrm>
          <a:prstGeom prst="round2Same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10"/>
          </a:p>
        </p:txBody>
      </p:sp>
      <p:sp>
        <p:nvSpPr>
          <p:cNvPr id="20" name="Round Same Side Corner Rectangle 19">
            <a:extLst>
              <a:ext uri="{FF2B5EF4-FFF2-40B4-BE49-F238E27FC236}">
                <a16:creationId xmlns:a16="http://schemas.microsoft.com/office/drawing/2014/main" id="{16C3C4F8-1522-258C-52F7-2788E6006FE9}"/>
              </a:ext>
            </a:extLst>
          </p:cNvPr>
          <p:cNvSpPr/>
          <p:nvPr/>
        </p:nvSpPr>
        <p:spPr>
          <a:xfrm rot="5400000">
            <a:off x="16065971" y="10930251"/>
            <a:ext cx="633263" cy="5170661"/>
          </a:xfrm>
          <a:prstGeom prst="round2Same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10"/>
          </a:p>
        </p:txBody>
      </p:sp>
      <p:sp>
        <p:nvSpPr>
          <p:cNvPr id="21" name="Round Same Side Corner Rectangle 20">
            <a:extLst>
              <a:ext uri="{FF2B5EF4-FFF2-40B4-BE49-F238E27FC236}">
                <a16:creationId xmlns:a16="http://schemas.microsoft.com/office/drawing/2014/main" id="{0A6CB829-03BC-D94A-0B69-331F6295E2A0}"/>
              </a:ext>
            </a:extLst>
          </p:cNvPr>
          <p:cNvSpPr/>
          <p:nvPr/>
        </p:nvSpPr>
        <p:spPr>
          <a:xfrm rot="5400000">
            <a:off x="24999911" y="10588780"/>
            <a:ext cx="633263" cy="5844315"/>
          </a:xfrm>
          <a:prstGeom prst="round2Same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10"/>
          </a:p>
        </p:txBody>
      </p:sp>
      <p:sp>
        <p:nvSpPr>
          <p:cNvPr id="111" name="Rectángulo 110">
            <a:extLst>
              <a:ext uri="{FF2B5EF4-FFF2-40B4-BE49-F238E27FC236}">
                <a16:creationId xmlns:a16="http://schemas.microsoft.com/office/drawing/2014/main" id="{E8E9CC9A-3523-4647-AFA8-2FC5ECA951E0}"/>
              </a:ext>
            </a:extLst>
          </p:cNvPr>
          <p:cNvSpPr/>
          <p:nvPr/>
        </p:nvSpPr>
        <p:spPr>
          <a:xfrm>
            <a:off x="7308560" y="13245396"/>
            <a:ext cx="3805332" cy="573106"/>
          </a:xfrm>
          <a:prstGeom prst="rect">
            <a:avLst/>
          </a:prstGeom>
          <a:noFill/>
          <a:ln>
            <a:noFill/>
          </a:ln>
        </p:spPr>
        <p:txBody>
          <a:bodyPr wrap="square">
            <a:spAutoFit/>
          </a:bodyPr>
          <a:lstStyle/>
          <a:p>
            <a:r>
              <a:rPr lang="en-US" sz="3124" b="1" cap="all" dirty="0">
                <a:solidFill>
                  <a:schemeClr val="bg1"/>
                </a:solidFill>
                <a:latin typeface="Arial" panose="020B0604020202020204" pitchFamily="34" charset="0"/>
                <a:cs typeface="Arial" panose="020B0604020202020204" pitchFamily="34" charset="0"/>
              </a:rPr>
              <a:t>CONCLUSIONS</a:t>
            </a:r>
            <a:endParaRPr lang="es-ES" sz="610" dirty="0">
              <a:solidFill>
                <a:schemeClr val="bg1"/>
              </a:solidFill>
            </a:endParaRPr>
          </a:p>
        </p:txBody>
      </p:sp>
      <p:sp>
        <p:nvSpPr>
          <p:cNvPr id="119" name="Rectángulo 118">
            <a:extLst>
              <a:ext uri="{FF2B5EF4-FFF2-40B4-BE49-F238E27FC236}">
                <a16:creationId xmlns:a16="http://schemas.microsoft.com/office/drawing/2014/main" id="{E56A4D24-9FF3-40B5-B533-36186F9411EC}"/>
              </a:ext>
            </a:extLst>
          </p:cNvPr>
          <p:cNvSpPr/>
          <p:nvPr/>
        </p:nvSpPr>
        <p:spPr>
          <a:xfrm>
            <a:off x="14285811" y="13224235"/>
            <a:ext cx="4081620" cy="573106"/>
          </a:xfrm>
          <a:prstGeom prst="rect">
            <a:avLst/>
          </a:prstGeom>
          <a:noFill/>
          <a:ln>
            <a:noFill/>
          </a:ln>
        </p:spPr>
        <p:txBody>
          <a:bodyPr wrap="square">
            <a:spAutoFit/>
          </a:bodyPr>
          <a:lstStyle/>
          <a:p>
            <a:r>
              <a:rPr lang="en-US" sz="3124" b="1" cap="all" dirty="0">
                <a:solidFill>
                  <a:schemeClr val="bg1"/>
                </a:solidFill>
                <a:latin typeface="Arial" panose="020B0604020202020204" pitchFamily="34" charset="0"/>
                <a:cs typeface="Arial" panose="020B0604020202020204" pitchFamily="34" charset="0"/>
              </a:rPr>
              <a:t>REFERENCES</a:t>
            </a:r>
            <a:endParaRPr lang="es-ES" sz="610" dirty="0">
              <a:solidFill>
                <a:schemeClr val="bg1"/>
              </a:solidFill>
            </a:endParaRPr>
          </a:p>
        </p:txBody>
      </p:sp>
      <p:sp>
        <p:nvSpPr>
          <p:cNvPr id="118" name="Rectángulo 117">
            <a:extLst>
              <a:ext uri="{FF2B5EF4-FFF2-40B4-BE49-F238E27FC236}">
                <a16:creationId xmlns:a16="http://schemas.microsoft.com/office/drawing/2014/main" id="{3D2D9196-22FB-416F-8D9E-84842895D53B}"/>
              </a:ext>
            </a:extLst>
          </p:cNvPr>
          <p:cNvSpPr/>
          <p:nvPr/>
        </p:nvSpPr>
        <p:spPr>
          <a:xfrm>
            <a:off x="22689690" y="13232713"/>
            <a:ext cx="5380031" cy="573106"/>
          </a:xfrm>
          <a:prstGeom prst="rect">
            <a:avLst/>
          </a:prstGeom>
          <a:noFill/>
          <a:ln>
            <a:noFill/>
          </a:ln>
        </p:spPr>
        <p:txBody>
          <a:bodyPr wrap="square">
            <a:spAutoFit/>
          </a:bodyPr>
          <a:lstStyle/>
          <a:p>
            <a:r>
              <a:rPr lang="en-US" sz="3124" b="1" cap="all" dirty="0">
                <a:solidFill>
                  <a:schemeClr val="bg1"/>
                </a:solidFill>
                <a:latin typeface="Arial" panose="020B0604020202020204" pitchFamily="34" charset="0"/>
                <a:cs typeface="Arial" panose="020B0604020202020204" pitchFamily="34" charset="0"/>
              </a:rPr>
              <a:t>Financial disclosures</a:t>
            </a:r>
            <a:endParaRPr lang="es-ES" sz="610" dirty="0">
              <a:solidFill>
                <a:schemeClr val="bg1"/>
              </a:solidFill>
            </a:endParaRPr>
          </a:p>
        </p:txBody>
      </p:sp>
      <p:sp>
        <p:nvSpPr>
          <p:cNvPr id="22" name="Round Same Side Corner Rectangle 21">
            <a:extLst>
              <a:ext uri="{FF2B5EF4-FFF2-40B4-BE49-F238E27FC236}">
                <a16:creationId xmlns:a16="http://schemas.microsoft.com/office/drawing/2014/main" id="{F16F5130-F7F1-F0C4-B836-E92E8838ED1A}"/>
              </a:ext>
            </a:extLst>
          </p:cNvPr>
          <p:cNvSpPr/>
          <p:nvPr/>
        </p:nvSpPr>
        <p:spPr>
          <a:xfrm rot="5400000">
            <a:off x="24998538" y="13214643"/>
            <a:ext cx="633263" cy="5844315"/>
          </a:xfrm>
          <a:prstGeom prst="round2Same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10"/>
          </a:p>
        </p:txBody>
      </p:sp>
      <p:sp>
        <p:nvSpPr>
          <p:cNvPr id="122" name="Rectángulo 121">
            <a:extLst>
              <a:ext uri="{FF2B5EF4-FFF2-40B4-BE49-F238E27FC236}">
                <a16:creationId xmlns:a16="http://schemas.microsoft.com/office/drawing/2014/main" id="{167A2DB9-CB3A-451F-817B-AF5A2F5C9B0A}"/>
              </a:ext>
            </a:extLst>
          </p:cNvPr>
          <p:cNvSpPr/>
          <p:nvPr/>
        </p:nvSpPr>
        <p:spPr>
          <a:xfrm>
            <a:off x="22701882" y="15862296"/>
            <a:ext cx="5181561" cy="573106"/>
          </a:xfrm>
          <a:prstGeom prst="rect">
            <a:avLst/>
          </a:prstGeom>
          <a:noFill/>
          <a:ln>
            <a:noFill/>
          </a:ln>
        </p:spPr>
        <p:txBody>
          <a:bodyPr wrap="square">
            <a:spAutoFit/>
          </a:bodyPr>
          <a:lstStyle/>
          <a:p>
            <a:r>
              <a:rPr lang="en-US" sz="3124" b="1" cap="all" dirty="0">
                <a:solidFill>
                  <a:schemeClr val="bg1"/>
                </a:solidFill>
                <a:latin typeface="Arial" panose="020B0604020202020204" pitchFamily="34" charset="0"/>
                <a:cs typeface="Arial" panose="020B0604020202020204" pitchFamily="34" charset="0"/>
              </a:rPr>
              <a:t>CONTACT INFORMATION</a:t>
            </a:r>
            <a:endParaRPr lang="es-ES" sz="610" dirty="0">
              <a:solidFill>
                <a:schemeClr val="bg1"/>
              </a:solidFill>
            </a:endParaRPr>
          </a:p>
        </p:txBody>
      </p:sp>
      <p:sp>
        <p:nvSpPr>
          <p:cNvPr id="2" name="Rectángulo 36">
            <a:extLst>
              <a:ext uri="{FF2B5EF4-FFF2-40B4-BE49-F238E27FC236}">
                <a16:creationId xmlns:a16="http://schemas.microsoft.com/office/drawing/2014/main" id="{A6EF578F-F7F7-7171-3F21-66DCE1E7C441}"/>
              </a:ext>
            </a:extLst>
          </p:cNvPr>
          <p:cNvSpPr/>
          <p:nvPr/>
        </p:nvSpPr>
        <p:spPr>
          <a:xfrm>
            <a:off x="18373528" y="10791879"/>
            <a:ext cx="6727867" cy="323165"/>
          </a:xfrm>
          <a:prstGeom prst="rect">
            <a:avLst/>
          </a:prstGeom>
        </p:spPr>
        <p:txBody>
          <a:bodyPr wrap="square">
            <a:spAutoFit/>
          </a:bodyPr>
          <a:lstStyle/>
          <a:p>
            <a:r>
              <a:rPr lang="en-US" sz="1500" i="1" dirty="0">
                <a:solidFill>
                  <a:srgbClr val="000000"/>
                </a:solidFill>
                <a:effectLst/>
                <a:latin typeface="Arial" panose="020B0604020202020204" pitchFamily="34" charset="0"/>
                <a:cs typeface="Arial" panose="020B0604020202020204" pitchFamily="34" charset="0"/>
              </a:rPr>
              <a:t>You may add your information to this table or remove it if need be. </a:t>
            </a:r>
          </a:p>
        </p:txBody>
      </p:sp>
    </p:spTree>
    <p:extLst>
      <p:ext uri="{BB962C8B-B14F-4D97-AF65-F5344CB8AC3E}">
        <p14:creationId xmlns:p14="http://schemas.microsoft.com/office/powerpoint/2010/main" val="1566001419"/>
      </p:ext>
    </p:extLst>
  </p:cSld>
  <p:clrMapOvr>
    <a:masterClrMapping/>
  </p:clrMapOvr>
</p:sld>
</file>

<file path=ppt/theme/theme1.xml><?xml version="1.0" encoding="utf-8"?>
<a:theme xmlns:a="http://schemas.openxmlformats.org/drawingml/2006/main" name="Tema de Office">
  <a:themeElements>
    <a:clrScheme name="ASTCT_TandemMeetings">
      <a:dk1>
        <a:srgbClr val="000000"/>
      </a:dk1>
      <a:lt1>
        <a:srgbClr val="FFFFFF"/>
      </a:lt1>
      <a:dk2>
        <a:srgbClr val="2F2E2E"/>
      </a:dk2>
      <a:lt2>
        <a:srgbClr val="E7E6E6"/>
      </a:lt2>
      <a:accent1>
        <a:srgbClr val="005873"/>
      </a:accent1>
      <a:accent2>
        <a:srgbClr val="840E5C"/>
      </a:accent2>
      <a:accent3>
        <a:srgbClr val="EB6207"/>
      </a:accent3>
      <a:accent4>
        <a:srgbClr val="5FA42C"/>
      </a:accent4>
      <a:accent5>
        <a:srgbClr val="007266"/>
      </a:accent5>
      <a:accent6>
        <a:srgbClr val="B45992"/>
      </a:accent6>
      <a:hlink>
        <a:srgbClr val="850E5C"/>
      </a:hlink>
      <a:folHlink>
        <a:srgbClr val="005973"/>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STCT_1465050-24_TandemMeeting_PosterTemplate" id="{1113195D-CCA9-7049-950F-4D337D643493}" vid="{6E44A2FB-AA17-084F-AACE-DDD511F34F8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ASTCT_1465050-24_TandemMeeting_PosterTemplate (2)</Template>
  <TotalTime>2</TotalTime>
  <Words>612</Words>
  <Application>Microsoft Office PowerPoint</Application>
  <PresentationFormat>Custom</PresentationFormat>
  <Paragraphs>42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adobe-clean</vt:lpstr>
      <vt:lpstr>Aptos</vt:lpstr>
      <vt:lpstr>Aptos Display</vt:lpstr>
      <vt:lpstr>Arial</vt:lpstr>
      <vt:lpstr>Arial Black</vt:lpstr>
      <vt:lpstr>Calibri</vt:lpstr>
      <vt:lpstr>Segoe UI Emoji</vt:lpstr>
      <vt:lpstr>Tema de Office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 Damario</dc:creator>
  <cp:lastModifiedBy>Dani Damario</cp:lastModifiedBy>
  <cp:revision>2</cp:revision>
  <cp:lastPrinted>2021-04-19T11:04:12Z</cp:lastPrinted>
  <dcterms:created xsi:type="dcterms:W3CDTF">2024-12-02T18:26:01Z</dcterms:created>
  <dcterms:modified xsi:type="dcterms:W3CDTF">2025-10-02T19:53:41Z</dcterms:modified>
</cp:coreProperties>
</file>